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1" r:id="rId3"/>
    <p:sldId id="279" r:id="rId4"/>
    <p:sldId id="333" r:id="rId5"/>
    <p:sldId id="334" r:id="rId6"/>
    <p:sldId id="335" r:id="rId7"/>
    <p:sldId id="336" r:id="rId8"/>
    <p:sldId id="347" r:id="rId9"/>
    <p:sldId id="337" r:id="rId10"/>
    <p:sldId id="350" r:id="rId11"/>
    <p:sldId id="346" r:id="rId12"/>
    <p:sldId id="338" r:id="rId13"/>
    <p:sldId id="339" r:id="rId14"/>
    <p:sldId id="353" r:id="rId15"/>
    <p:sldId id="340" r:id="rId16"/>
    <p:sldId id="355" r:id="rId17"/>
    <p:sldId id="354" r:id="rId18"/>
    <p:sldId id="341" r:id="rId19"/>
    <p:sldId id="344" r:id="rId20"/>
    <p:sldId id="352" r:id="rId21"/>
    <p:sldId id="343" r:id="rId22"/>
    <p:sldId id="348" r:id="rId23"/>
    <p:sldId id="351" r:id="rId24"/>
    <p:sldId id="349" r:id="rId25"/>
    <p:sldId id="345" r:id="rId26"/>
    <p:sldId id="276"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852"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3" name="Obrázek 2" descr="Obsah obrázku venku, okno, budova, obloha&#10;&#10;Popis byl vytvořen automaticky">
            <a:extLst>
              <a:ext uri="{FF2B5EF4-FFF2-40B4-BE49-F238E27FC236}">
                <a16:creationId xmlns="" xmlns:a16="http://schemas.microsoft.com/office/drawing/2014/main" id="{053C15B6-97A3-6E1D-32D6-967C5FAA5903}"/>
              </a:ext>
            </a:extLst>
          </p:cNvPr>
          <p:cNvPicPr>
            <a:picLocks noChangeAspect="1"/>
          </p:cNvPicPr>
          <p:nvPr userDrawn="1"/>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l="7796" r="7796"/>
          <a:stretch/>
        </p:blipFill>
        <p:spPr>
          <a:xfrm>
            <a:off x="0" y="0"/>
            <a:ext cx="12192000" cy="6858000"/>
          </a:xfrm>
          <a:prstGeom prst="rect">
            <a:avLst/>
          </a:prstGeom>
        </p:spPr>
      </p:pic>
      <p:sp>
        <p:nvSpPr>
          <p:cNvPr id="7" name="Subtitle 2">
            <a:extLst>
              <a:ext uri="{FF2B5EF4-FFF2-40B4-BE49-F238E27FC236}">
                <a16:creationId xmlns="" xmlns:a16="http://schemas.microsoft.com/office/drawing/2014/main" id="{72E46B81-4969-CD75-7764-D30B16EA1EAF}"/>
              </a:ext>
            </a:extLst>
          </p:cNvPr>
          <p:cNvSpPr>
            <a:spLocks noGrp="1"/>
          </p:cNvSpPr>
          <p:nvPr>
            <p:ph type="subTitle" idx="1"/>
          </p:nvPr>
        </p:nvSpPr>
        <p:spPr>
          <a:xfrm>
            <a:off x="2209800" y="1977890"/>
            <a:ext cx="7772400" cy="1164256"/>
          </a:xfrm>
        </p:spPr>
        <p:txBody>
          <a:bodyPr lIns="0" tIns="0" rIns="0" bIns="0">
            <a:noAutofit/>
          </a:bodyPr>
          <a:lstStyle>
            <a:lvl1pPr marL="0" indent="0" algn="l" defTabSz="914400" rtl="0" eaLnBrk="1" latinLnBrk="0" hangingPunct="1">
              <a:lnSpc>
                <a:spcPct val="90000"/>
              </a:lnSpc>
              <a:spcBef>
                <a:spcPct val="0"/>
              </a:spcBef>
              <a:buFont typeface="Arial" panose="020B0604020202020204" pitchFamily="34" charset="0"/>
              <a:buNone/>
              <a:defRPr lang="cs-CZ" sz="4400" b="0" i="0" kern="1200" cap="all" spc="600" baseline="0" dirty="0">
                <a:solidFill>
                  <a:schemeClr val="bg2">
                    <a:lumMod val="25000"/>
                  </a:schemeClr>
                </a:solidFill>
                <a:latin typeface="+mj-lt"/>
                <a:ea typeface="+mj-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
        <p:nvSpPr>
          <p:cNvPr id="8" name="Zástupný text 7">
            <a:extLst>
              <a:ext uri="{FF2B5EF4-FFF2-40B4-BE49-F238E27FC236}">
                <a16:creationId xmlns="" xmlns:a16="http://schemas.microsoft.com/office/drawing/2014/main" id="{C6A2BD13-2602-1293-3AAE-1DED061FD4E4}"/>
              </a:ext>
            </a:extLst>
          </p:cNvPr>
          <p:cNvSpPr>
            <a:spLocks noGrp="1"/>
          </p:cNvSpPr>
          <p:nvPr>
            <p:ph type="body" sz="quarter" idx="10" hasCustomPrompt="1"/>
          </p:nvPr>
        </p:nvSpPr>
        <p:spPr>
          <a:xfrm>
            <a:off x="7283450" y="3736122"/>
            <a:ext cx="3360738" cy="390525"/>
          </a:xfrm>
        </p:spPr>
        <p:txBody>
          <a:bodyPr/>
          <a:lstStyle>
            <a:lvl1pPr marL="0" algn="l" defTabSz="914400" rtl="0" eaLnBrk="1" latinLnBrk="0" hangingPunct="1">
              <a:defRPr lang="cs-CZ" sz="1800" kern="1200" dirty="0">
                <a:solidFill>
                  <a:schemeClr val="tx1"/>
                </a:solidFill>
                <a:latin typeface="+mn-lt"/>
                <a:ea typeface="+mn-ea"/>
                <a:cs typeface="+mn-cs"/>
              </a:defRPr>
            </a:lvl1pPr>
          </a:lstStyle>
          <a:p>
            <a:r>
              <a:rPr lang="cs-CZ" dirty="0"/>
              <a:t>Jméno přednášející/ho</a:t>
            </a:r>
          </a:p>
        </p:txBody>
      </p:sp>
    </p:spTree>
    <p:extLst>
      <p:ext uri="{BB962C8B-B14F-4D97-AF65-F5344CB8AC3E}">
        <p14:creationId xmlns:p14="http://schemas.microsoft.com/office/powerpoint/2010/main" val="172141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73DC3A9-D4E6-42CF-91A8-F267C7C66CCB}"/>
              </a:ext>
            </a:extLst>
          </p:cNvPr>
          <p:cNvSpPr>
            <a:spLocks noGrp="1"/>
          </p:cNvSpPr>
          <p:nvPr>
            <p:ph type="body" idx="1"/>
          </p:nvPr>
        </p:nvSpPr>
        <p:spPr>
          <a:xfrm>
            <a:off x="849880" y="1781357"/>
            <a:ext cx="5157787" cy="823912"/>
          </a:xfrm>
        </p:spPr>
        <p:txBody>
          <a:bodyPr lIns="0" tIns="0" rIns="0" bIns="0" anchor="b">
            <a:noAutofit/>
          </a:bodyPr>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 xmlns:a16="http://schemas.microsoft.com/office/drawing/2014/main" id="{C752CCA9-53A3-4DA5-AD45-C2A2C12A3A6A}"/>
              </a:ext>
            </a:extLst>
          </p:cNvPr>
          <p:cNvSpPr>
            <a:spLocks noGrp="1"/>
          </p:cNvSpPr>
          <p:nvPr>
            <p:ph sz="half" idx="2"/>
          </p:nvPr>
        </p:nvSpPr>
        <p:spPr>
          <a:xfrm>
            <a:off x="849880" y="2605269"/>
            <a:ext cx="5157787" cy="3376430"/>
          </a:xfrm>
        </p:spPr>
        <p:txBody>
          <a:bodyPr lIns="0" tIns="0" rIns="0" bIns="0">
            <a:noAutofit/>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a:extLst>
              <a:ext uri="{FF2B5EF4-FFF2-40B4-BE49-F238E27FC236}">
                <a16:creationId xmlns="" xmlns:a16="http://schemas.microsoft.com/office/drawing/2014/main" id="{2100C9C6-BD61-4D2C-9146-FB785BAE4FF3}"/>
              </a:ext>
            </a:extLst>
          </p:cNvPr>
          <p:cNvSpPr>
            <a:spLocks noGrp="1"/>
          </p:cNvSpPr>
          <p:nvPr>
            <p:ph type="body" sz="quarter" idx="3"/>
          </p:nvPr>
        </p:nvSpPr>
        <p:spPr>
          <a:xfrm>
            <a:off x="6182292" y="1781357"/>
            <a:ext cx="5183188" cy="823912"/>
          </a:xfrm>
        </p:spPr>
        <p:txBody>
          <a:bodyPr lIns="0" tIns="0" rIns="0" bIns="0" anchor="b">
            <a:noAutofit/>
          </a:bodyPr>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a:extLst>
              <a:ext uri="{FF2B5EF4-FFF2-40B4-BE49-F238E27FC236}">
                <a16:creationId xmlns="" xmlns:a16="http://schemas.microsoft.com/office/drawing/2014/main" id="{E2E342EE-68BB-484D-98C3-48A7847549D4}"/>
              </a:ext>
            </a:extLst>
          </p:cNvPr>
          <p:cNvSpPr>
            <a:spLocks noGrp="1"/>
          </p:cNvSpPr>
          <p:nvPr>
            <p:ph sz="quarter" idx="4"/>
          </p:nvPr>
        </p:nvSpPr>
        <p:spPr>
          <a:xfrm>
            <a:off x="6182292" y="2605269"/>
            <a:ext cx="5183188" cy="3376430"/>
          </a:xfrm>
        </p:spPr>
        <p:txBody>
          <a:bodyPr lIns="0" tIns="0" rIns="0" bIns="0">
            <a:noAutofit/>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Title 1">
            <a:extLst>
              <a:ext uri="{FF2B5EF4-FFF2-40B4-BE49-F238E27FC236}">
                <a16:creationId xmlns="" xmlns:a16="http://schemas.microsoft.com/office/drawing/2014/main" id="{2EEB52FD-12DF-7F90-E06C-0C83CEB26F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 xmlns:a16="http://schemas.microsoft.com/office/drawing/2014/main" id="{EB5B760E-02DF-5B11-D744-D98DE8A01E9E}"/>
              </a:ext>
            </a:extLst>
          </p:cNvPr>
          <p:cNvSpPr>
            <a:spLocks noGrp="1"/>
          </p:cNvSpPr>
          <p:nvPr>
            <p:ph type="ftr" sz="quarter" idx="10"/>
          </p:nvPr>
        </p:nvSpPr>
        <p:spPr/>
        <p:txBody>
          <a:bodyPr/>
          <a:lstStyle/>
          <a:p>
            <a:endParaRPr lang="cs-CZ"/>
          </a:p>
        </p:txBody>
      </p:sp>
      <p:sp>
        <p:nvSpPr>
          <p:cNvPr id="7" name="Slide Number Placeholder 6">
            <a:extLst>
              <a:ext uri="{FF2B5EF4-FFF2-40B4-BE49-F238E27FC236}">
                <a16:creationId xmlns="" xmlns:a16="http://schemas.microsoft.com/office/drawing/2014/main" id="{50CBFEC7-DD3B-F9AE-2192-83960534DE75}"/>
              </a:ext>
            </a:extLst>
          </p:cNvPr>
          <p:cNvSpPr>
            <a:spLocks noGrp="1"/>
          </p:cNvSpPr>
          <p:nvPr>
            <p:ph type="sldNum" sz="quarter" idx="11"/>
          </p:nvPr>
        </p:nvSpPr>
        <p:spPr/>
        <p:txBody>
          <a:bodyPr/>
          <a:lstStyle/>
          <a:p>
            <a:fld id="{1A2372BB-C42F-4FE8-AE4C-191764A59F09}" type="slidenum">
              <a:rPr lang="cs-CZ" smtClean="0"/>
              <a:t>‹#›</a:t>
            </a:fld>
            <a:endParaRPr lang="cs-CZ"/>
          </a:p>
        </p:txBody>
      </p:sp>
      <p:pic>
        <p:nvPicPr>
          <p:cNvPr id="9" name="Obrázek 8" descr="Obsah obrázku text, Písmo, design, typografie&#10;&#10;Popis byl vytvořen automaticky">
            <a:extLst>
              <a:ext uri="{FF2B5EF4-FFF2-40B4-BE49-F238E27FC236}">
                <a16:creationId xmlns="" xmlns:a16="http://schemas.microsoft.com/office/drawing/2014/main" id="{785FDC94-A660-783A-5F8D-EDDEA74D3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5692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320726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 xmlns:a16="http://schemas.microsoft.com/office/drawing/2014/main" id="{5E48B363-63E8-4F17-842B-53AD935A6529}"/>
              </a:ext>
            </a:extLst>
          </p:cNvPr>
          <p:cNvSpPr>
            <a:spLocks noGrp="1"/>
          </p:cNvSpPr>
          <p:nvPr>
            <p:ph type="pic" sz="quarter" idx="13"/>
          </p:nvPr>
        </p:nvSpPr>
        <p:spPr>
          <a:xfrm>
            <a:off x="850327" y="1747520"/>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cs-CZ"/>
              <a:t>Kliknutím na ikonu přidáte obrázek.</a:t>
            </a:r>
            <a:endParaRPr lang="en-US" dirty="0"/>
          </a:p>
        </p:txBody>
      </p:sp>
      <p:sp>
        <p:nvSpPr>
          <p:cNvPr id="21" name="Text Placeholder 20">
            <a:extLst>
              <a:ext uri="{FF2B5EF4-FFF2-40B4-BE49-F238E27FC236}">
                <a16:creationId xmlns=""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11" name="Text Placeholder 28">
            <a:extLst>
              <a:ext uri="{FF2B5EF4-FFF2-40B4-BE49-F238E27FC236}">
                <a16:creationId xmlns="" xmlns:a16="http://schemas.microsoft.com/office/drawing/2014/main"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 xmlns:a16="http://schemas.microsoft.com/office/drawing/2014/main" id="{EA9E795C-FED0-FB6B-2D18-0BDABCA2C5BB}"/>
              </a:ext>
            </a:extLst>
          </p:cNvPr>
          <p:cNvSpPr>
            <a:spLocks noGrp="1"/>
          </p:cNvSpPr>
          <p:nvPr>
            <p:ph type="pic" sz="quarter" idx="26"/>
          </p:nvPr>
        </p:nvSpPr>
        <p:spPr>
          <a:xfrm>
            <a:off x="348996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cs-CZ"/>
              <a:t>Kliknutím na ikonu přidáte obrázek.</a:t>
            </a:r>
            <a:endParaRPr lang="en-US" dirty="0"/>
          </a:p>
        </p:txBody>
      </p:sp>
      <p:sp>
        <p:nvSpPr>
          <p:cNvPr id="37" name="Text Placeholder 36">
            <a:extLst>
              <a:ext uri="{FF2B5EF4-FFF2-40B4-BE49-F238E27FC236}">
                <a16:creationId xmlns=""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28" name="Text Placeholder 28">
            <a:extLst>
              <a:ext uri="{FF2B5EF4-FFF2-40B4-BE49-F238E27FC236}">
                <a16:creationId xmlns="" xmlns:a16="http://schemas.microsoft.com/office/drawing/2014/main"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 xmlns:a16="http://schemas.microsoft.com/office/drawing/2014/main" id="{1026B989-CBAD-BCCA-CE61-AC5ABC3F8752}"/>
              </a:ext>
            </a:extLst>
          </p:cNvPr>
          <p:cNvSpPr>
            <a:spLocks noGrp="1"/>
          </p:cNvSpPr>
          <p:nvPr>
            <p:ph type="pic" sz="quarter" idx="27"/>
          </p:nvPr>
        </p:nvSpPr>
        <p:spPr>
          <a:xfrm>
            <a:off x="6139567"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cs-CZ"/>
              <a:t>Kliknutím na ikonu přidáte obrázek.</a:t>
            </a:r>
            <a:endParaRPr lang="en-US" dirty="0"/>
          </a:p>
        </p:txBody>
      </p:sp>
      <p:sp>
        <p:nvSpPr>
          <p:cNvPr id="38" name="Text Placeholder 37">
            <a:extLst>
              <a:ext uri="{FF2B5EF4-FFF2-40B4-BE49-F238E27FC236}">
                <a16:creationId xmlns=""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4" name="Text Placeholder 28">
            <a:extLst>
              <a:ext uri="{FF2B5EF4-FFF2-40B4-BE49-F238E27FC236}">
                <a16:creationId xmlns="" xmlns:a16="http://schemas.microsoft.com/office/drawing/2014/main"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 xmlns:a16="http://schemas.microsoft.com/office/drawing/2014/main" id="{EC3EE756-2FF0-64E0-D905-235B8973F7D5}"/>
              </a:ext>
            </a:extLst>
          </p:cNvPr>
          <p:cNvSpPr>
            <a:spLocks noGrp="1"/>
          </p:cNvSpPr>
          <p:nvPr>
            <p:ph type="pic" sz="quarter" idx="25"/>
          </p:nvPr>
        </p:nvSpPr>
        <p:spPr>
          <a:xfrm>
            <a:off x="875515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cs-CZ"/>
              <a:t>Kliknutím na ikonu přidáte obrázek.</a:t>
            </a:r>
            <a:endParaRPr lang="en-US" dirty="0"/>
          </a:p>
        </p:txBody>
      </p:sp>
      <p:sp>
        <p:nvSpPr>
          <p:cNvPr id="39" name="Text Placeholder 38">
            <a:extLst>
              <a:ext uri="{FF2B5EF4-FFF2-40B4-BE49-F238E27FC236}">
                <a16:creationId xmlns=""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6" name="Text Placeholder 28">
            <a:extLst>
              <a:ext uri="{FF2B5EF4-FFF2-40B4-BE49-F238E27FC236}">
                <a16:creationId xmlns="" xmlns:a16="http://schemas.microsoft.com/office/drawing/2014/main"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 xmlns:a16="http://schemas.microsoft.com/office/drawing/2014/main" id="{D6FC1105-93C5-0E50-1656-271A54E5D97D}"/>
              </a:ext>
            </a:extLst>
          </p:cNvPr>
          <p:cNvSpPr>
            <a:spLocks noGrp="1"/>
          </p:cNvSpPr>
          <p:nvPr>
            <p:ph type="ftr" sz="quarter" idx="37"/>
          </p:nvPr>
        </p:nvSpPr>
        <p:spPr/>
        <p:txBody>
          <a:bodyPr/>
          <a:lstStyle/>
          <a:p>
            <a:endParaRPr lang="cs-CZ"/>
          </a:p>
        </p:txBody>
      </p:sp>
      <p:sp>
        <p:nvSpPr>
          <p:cNvPr id="5" name="Slide Number Placeholder 4">
            <a:extLst>
              <a:ext uri="{FF2B5EF4-FFF2-40B4-BE49-F238E27FC236}">
                <a16:creationId xmlns="" xmlns:a16="http://schemas.microsoft.com/office/drawing/2014/main" id="{E134F48D-1D23-34DB-1FB6-07EEB752692C}"/>
              </a:ext>
            </a:extLst>
          </p:cNvPr>
          <p:cNvSpPr>
            <a:spLocks noGrp="1"/>
          </p:cNvSpPr>
          <p:nvPr>
            <p:ph type="sldNum" sz="quarter" idx="38"/>
          </p:nvPr>
        </p:nvSpPr>
        <p:spPr/>
        <p:txBody>
          <a:bodyPr/>
          <a:lstStyle/>
          <a:p>
            <a:fld id="{1A2372BB-C42F-4FE8-AE4C-191764A59F09}" type="slidenum">
              <a:rPr lang="cs-CZ" smtClean="0"/>
              <a:t>‹#›</a:t>
            </a:fld>
            <a:endParaRPr lang="cs-CZ"/>
          </a:p>
        </p:txBody>
      </p:sp>
      <p:pic>
        <p:nvPicPr>
          <p:cNvPr id="2" name="Obrázek 1" descr="Obsah obrázku text, Písmo, design, typografie&#10;&#10;Popis byl vytvořen automaticky">
            <a:extLst>
              <a:ext uri="{FF2B5EF4-FFF2-40B4-BE49-F238E27FC236}">
                <a16:creationId xmlns="" xmlns:a16="http://schemas.microsoft.com/office/drawing/2014/main" id="{63046801-661A-7C1D-A01F-FFE4101043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419668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1" name="Title 1">
            <a:extLst>
              <a:ext uri="{FF2B5EF4-FFF2-40B4-BE49-F238E27FC236}">
                <a16:creationId xmlns="" xmlns:a16="http://schemas.microsoft.com/office/drawing/2014/main"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 xmlns:a16="http://schemas.microsoft.com/office/drawing/2014/main" id="{255CBD6C-C281-8722-27D4-3D2CC5788A07}"/>
              </a:ext>
            </a:extLst>
          </p:cNvPr>
          <p:cNvSpPr>
            <a:spLocks noGrp="1"/>
          </p:cNvSpPr>
          <p:nvPr>
            <p:ph type="pic" sz="quarter" idx="13"/>
          </p:nvPr>
        </p:nvSpPr>
        <p:spPr>
          <a:xfrm>
            <a:off x="1326816" y="2469062"/>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cs-CZ"/>
              <a:t>Kliknutím na ikonu přidáte obrázek.</a:t>
            </a:r>
            <a:endParaRPr lang="en-US" dirty="0"/>
          </a:p>
        </p:txBody>
      </p:sp>
      <p:sp>
        <p:nvSpPr>
          <p:cNvPr id="34" name="Text Placeholder 33">
            <a:extLst>
              <a:ext uri="{FF2B5EF4-FFF2-40B4-BE49-F238E27FC236}">
                <a16:creationId xmlns="" xmlns:a16="http://schemas.microsoft.com/office/drawing/2014/main" id="{F1774C4E-7344-8232-3750-E424576E1D73}"/>
              </a:ext>
            </a:extLst>
          </p:cNvPr>
          <p:cNvSpPr>
            <a:spLocks noGrp="1"/>
          </p:cNvSpPr>
          <p:nvPr>
            <p:ph type="body" sz="quarter" idx="37" hasCustomPrompt="1"/>
          </p:nvPr>
        </p:nvSpPr>
        <p:spPr>
          <a:xfrm>
            <a:off x="1324810" y="410854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Garamond" panose="02020404030301010803" pitchFamily="18" charset="0"/>
              </a:defRPr>
            </a:lvl1pPr>
          </a:lstStyle>
          <a:p>
            <a:pPr lvl="0"/>
            <a:r>
              <a:rPr lang="en-US" dirty="0"/>
              <a:t>Name</a:t>
            </a:r>
          </a:p>
        </p:txBody>
      </p:sp>
      <p:sp>
        <p:nvSpPr>
          <p:cNvPr id="30" name="Text Placeholder 28">
            <a:extLst>
              <a:ext uri="{FF2B5EF4-FFF2-40B4-BE49-F238E27FC236}">
                <a16:creationId xmlns="" xmlns:a16="http://schemas.microsoft.com/office/drawing/2014/main" id="{1CE5D490-4727-FFF1-4BFF-A3DED42ECA3F}"/>
              </a:ext>
            </a:extLst>
          </p:cNvPr>
          <p:cNvSpPr>
            <a:spLocks noGrp="1"/>
          </p:cNvSpPr>
          <p:nvPr>
            <p:ph type="body" sz="quarter" idx="22" hasCustomPrompt="1"/>
          </p:nvPr>
        </p:nvSpPr>
        <p:spPr>
          <a:xfrm>
            <a:off x="1409357" y="4508159"/>
            <a:ext cx="1833441" cy="217186"/>
          </a:xfrm>
        </p:spPr>
        <p:txBody>
          <a:bodyPr vert="horz" lIns="0" tIns="0" rIns="0" bIns="0" rtlCol="0" anchor="b">
            <a:noAutofit/>
          </a:bodyPr>
          <a:lstStyle>
            <a:lvl1pPr>
              <a:defRPr lang="en-US" sz="1200" spc="20" baseline="0" dirty="0">
                <a:solidFill>
                  <a:schemeClr val="bg1"/>
                </a:solidFill>
                <a:latin typeface="Garamond" panose="02020404030301010803" pitchFamily="18" charset="0"/>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 xmlns:a16="http://schemas.microsoft.com/office/drawing/2014/main" id="{53802057-01C6-8655-30FA-091AC26925F4}"/>
              </a:ext>
            </a:extLst>
          </p:cNvPr>
          <p:cNvSpPr>
            <a:spLocks noGrp="1"/>
          </p:cNvSpPr>
          <p:nvPr>
            <p:ph type="pic" sz="quarter" idx="15"/>
          </p:nvPr>
        </p:nvSpPr>
        <p:spPr>
          <a:xfrm>
            <a:off x="3920944" y="2469062"/>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cs-CZ"/>
              <a:t>Kliknutím na ikonu přidáte obrázek.</a:t>
            </a:r>
            <a:endParaRPr lang="en-US" dirty="0"/>
          </a:p>
        </p:txBody>
      </p:sp>
      <p:sp>
        <p:nvSpPr>
          <p:cNvPr id="40" name="Text Placeholder 39">
            <a:extLst>
              <a:ext uri="{FF2B5EF4-FFF2-40B4-BE49-F238E27FC236}">
                <a16:creationId xmlns="" xmlns:a16="http://schemas.microsoft.com/office/drawing/2014/main" id="{69E47AF5-CB74-C3EB-76CA-1CA76678E2D5}"/>
              </a:ext>
            </a:extLst>
          </p:cNvPr>
          <p:cNvSpPr>
            <a:spLocks noGrp="1"/>
          </p:cNvSpPr>
          <p:nvPr>
            <p:ph type="body" sz="quarter" idx="38" hasCustomPrompt="1"/>
          </p:nvPr>
        </p:nvSpPr>
        <p:spPr>
          <a:xfrm>
            <a:off x="3918938" y="410854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Garamond" panose="02020404030301010803" pitchFamily="18" charset="0"/>
              </a:defRPr>
            </a:lvl1pPr>
          </a:lstStyle>
          <a:p>
            <a:pPr lvl="0"/>
            <a:r>
              <a:rPr lang="en-US" dirty="0"/>
              <a:t>Name</a:t>
            </a:r>
          </a:p>
        </p:txBody>
      </p:sp>
      <p:sp>
        <p:nvSpPr>
          <p:cNvPr id="36" name="Text Placeholder 28">
            <a:extLst>
              <a:ext uri="{FF2B5EF4-FFF2-40B4-BE49-F238E27FC236}">
                <a16:creationId xmlns="" xmlns:a16="http://schemas.microsoft.com/office/drawing/2014/main" id="{890DFA6A-3356-DE98-022D-0DA202FBFD7E}"/>
              </a:ext>
            </a:extLst>
          </p:cNvPr>
          <p:cNvSpPr>
            <a:spLocks noGrp="1"/>
          </p:cNvSpPr>
          <p:nvPr>
            <p:ph type="body" sz="quarter" idx="26" hasCustomPrompt="1"/>
          </p:nvPr>
        </p:nvSpPr>
        <p:spPr>
          <a:xfrm>
            <a:off x="4038253" y="4508159"/>
            <a:ext cx="1833441" cy="217186"/>
          </a:xfrm>
        </p:spPr>
        <p:txBody>
          <a:bodyPr vert="horz" lIns="0" tIns="0" rIns="0" bIns="0" rtlCol="0" anchor="b">
            <a:noAutofit/>
          </a:bodyPr>
          <a:lstStyle>
            <a:lvl1pPr>
              <a:defRPr lang="en-US" sz="1200" spc="20" baseline="0" dirty="0">
                <a:solidFill>
                  <a:schemeClr val="bg1"/>
                </a:solidFill>
                <a:latin typeface="Garamond" panose="02020404030301010803" pitchFamily="18" charset="0"/>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 xmlns:a16="http://schemas.microsoft.com/office/drawing/2014/main" id="{4EB02CDB-488A-8142-CAF9-8E37FFF7C07D}"/>
              </a:ext>
            </a:extLst>
          </p:cNvPr>
          <p:cNvSpPr>
            <a:spLocks noGrp="1"/>
          </p:cNvSpPr>
          <p:nvPr>
            <p:ph type="pic" sz="quarter" idx="16"/>
          </p:nvPr>
        </p:nvSpPr>
        <p:spPr>
          <a:xfrm>
            <a:off x="6402795" y="2469062"/>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cs-CZ"/>
              <a:t>Kliknutím na ikonu přidáte obrázek.</a:t>
            </a:r>
            <a:endParaRPr lang="en-US" dirty="0"/>
          </a:p>
        </p:txBody>
      </p:sp>
      <p:sp>
        <p:nvSpPr>
          <p:cNvPr id="43" name="Text Placeholder 42">
            <a:extLst>
              <a:ext uri="{FF2B5EF4-FFF2-40B4-BE49-F238E27FC236}">
                <a16:creationId xmlns="" xmlns:a16="http://schemas.microsoft.com/office/drawing/2014/main" id="{4F3265D0-915B-E319-A154-B81C7A2C5B94}"/>
              </a:ext>
            </a:extLst>
          </p:cNvPr>
          <p:cNvSpPr>
            <a:spLocks noGrp="1"/>
          </p:cNvSpPr>
          <p:nvPr>
            <p:ph type="body" sz="quarter" idx="39" hasCustomPrompt="1"/>
          </p:nvPr>
        </p:nvSpPr>
        <p:spPr>
          <a:xfrm>
            <a:off x="6394822" y="410854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Garamond" panose="02020404030301010803" pitchFamily="18" charset="0"/>
              </a:defRPr>
            </a:lvl1pPr>
          </a:lstStyle>
          <a:p>
            <a:pPr lvl="0"/>
            <a:r>
              <a:rPr lang="en-US" dirty="0"/>
              <a:t>Name</a:t>
            </a:r>
          </a:p>
        </p:txBody>
      </p:sp>
      <p:sp>
        <p:nvSpPr>
          <p:cNvPr id="39" name="Text Placeholder 28">
            <a:extLst>
              <a:ext uri="{FF2B5EF4-FFF2-40B4-BE49-F238E27FC236}">
                <a16:creationId xmlns="" xmlns:a16="http://schemas.microsoft.com/office/drawing/2014/main" id="{CC0A1957-087D-BAC8-2FD3-C7879A14D683}"/>
              </a:ext>
            </a:extLst>
          </p:cNvPr>
          <p:cNvSpPr>
            <a:spLocks noGrp="1"/>
          </p:cNvSpPr>
          <p:nvPr>
            <p:ph type="body" sz="quarter" idx="28" hasCustomPrompt="1"/>
          </p:nvPr>
        </p:nvSpPr>
        <p:spPr>
          <a:xfrm>
            <a:off x="6443476" y="4508159"/>
            <a:ext cx="1833441" cy="217186"/>
          </a:xfrm>
        </p:spPr>
        <p:txBody>
          <a:bodyPr vert="horz" lIns="0" tIns="0" rIns="0" bIns="0" rtlCol="0" anchor="b">
            <a:noAutofit/>
          </a:bodyPr>
          <a:lstStyle>
            <a:lvl1pPr>
              <a:defRPr lang="en-US" sz="1200" spc="20" baseline="0" dirty="0">
                <a:solidFill>
                  <a:schemeClr val="bg1"/>
                </a:solidFill>
                <a:latin typeface="Garamond" panose="02020404030301010803" pitchFamily="18" charset="0"/>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 xmlns:a16="http://schemas.microsoft.com/office/drawing/2014/main" id="{C0FA0782-5A43-CA2A-3152-A02B9D5D744A}"/>
              </a:ext>
            </a:extLst>
          </p:cNvPr>
          <p:cNvSpPr>
            <a:spLocks noGrp="1"/>
          </p:cNvSpPr>
          <p:nvPr>
            <p:ph type="pic" sz="quarter" idx="14"/>
          </p:nvPr>
        </p:nvSpPr>
        <p:spPr>
          <a:xfrm>
            <a:off x="8731390" y="2469062"/>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cs-CZ"/>
              <a:t>Kliknutím na ikonu přidáte obrázek.</a:t>
            </a:r>
            <a:endParaRPr lang="en-US" dirty="0"/>
          </a:p>
        </p:txBody>
      </p:sp>
      <p:sp>
        <p:nvSpPr>
          <p:cNvPr id="46" name="Text Placeholder 45">
            <a:extLst>
              <a:ext uri="{FF2B5EF4-FFF2-40B4-BE49-F238E27FC236}">
                <a16:creationId xmlns="" xmlns:a16="http://schemas.microsoft.com/office/drawing/2014/main" id="{D922E682-729B-97DE-1956-5B8FDDB7A7B0}"/>
              </a:ext>
            </a:extLst>
          </p:cNvPr>
          <p:cNvSpPr>
            <a:spLocks noGrp="1"/>
          </p:cNvSpPr>
          <p:nvPr>
            <p:ph type="body" sz="quarter" idx="40" hasCustomPrompt="1"/>
          </p:nvPr>
        </p:nvSpPr>
        <p:spPr>
          <a:xfrm>
            <a:off x="8731390" y="4081228"/>
            <a:ext cx="2002536" cy="808405"/>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Garamond" panose="02020404030301010803" pitchFamily="18" charset="0"/>
              </a:defRPr>
            </a:lvl1pPr>
          </a:lstStyle>
          <a:p>
            <a:pPr lvl="0"/>
            <a:r>
              <a:rPr lang="en-US" dirty="0"/>
              <a:t>Name</a:t>
            </a:r>
          </a:p>
        </p:txBody>
      </p:sp>
      <p:sp>
        <p:nvSpPr>
          <p:cNvPr id="42" name="Text Placeholder 28">
            <a:extLst>
              <a:ext uri="{FF2B5EF4-FFF2-40B4-BE49-F238E27FC236}">
                <a16:creationId xmlns="" xmlns:a16="http://schemas.microsoft.com/office/drawing/2014/main" id="{8A2E2333-661F-499A-4099-13003D5327DE}"/>
              </a:ext>
            </a:extLst>
          </p:cNvPr>
          <p:cNvSpPr>
            <a:spLocks noGrp="1"/>
          </p:cNvSpPr>
          <p:nvPr>
            <p:ph type="body" sz="quarter" idx="30" hasCustomPrompt="1"/>
          </p:nvPr>
        </p:nvSpPr>
        <p:spPr>
          <a:xfrm>
            <a:off x="8814934" y="4508159"/>
            <a:ext cx="1833441" cy="217186"/>
          </a:xfrm>
        </p:spPr>
        <p:txBody>
          <a:bodyPr vert="horz" lIns="0" tIns="0" rIns="0" bIns="0" rtlCol="0" anchor="b">
            <a:noAutofit/>
          </a:bodyPr>
          <a:lstStyle>
            <a:lvl1pPr>
              <a:defRPr lang="en-US" sz="1200" spc="20" baseline="0" dirty="0">
                <a:solidFill>
                  <a:schemeClr val="bg1"/>
                </a:solidFill>
                <a:latin typeface="Garamond" panose="02020404030301010803" pitchFamily="18" charset="0"/>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 xmlns:a16="http://schemas.microsoft.com/office/drawing/2014/main" id="{58B2A1B4-8B38-9645-3655-35A4232B984C}"/>
              </a:ext>
            </a:extLst>
          </p:cNvPr>
          <p:cNvSpPr>
            <a:spLocks noGrp="1"/>
          </p:cNvSpPr>
          <p:nvPr>
            <p:ph type="ftr" sz="quarter" idx="45"/>
          </p:nvPr>
        </p:nvSpPr>
        <p:spPr/>
        <p:txBody>
          <a:bodyPr/>
          <a:lstStyle/>
          <a:p>
            <a:endParaRPr lang="cs-CZ"/>
          </a:p>
        </p:txBody>
      </p:sp>
      <p:sp>
        <p:nvSpPr>
          <p:cNvPr id="3" name="Slide Number Placeholder 2">
            <a:extLst>
              <a:ext uri="{FF2B5EF4-FFF2-40B4-BE49-F238E27FC236}">
                <a16:creationId xmlns="" xmlns:a16="http://schemas.microsoft.com/office/drawing/2014/main" id="{FFD77F83-709B-A595-838B-A50CBBA8DB76}"/>
              </a:ext>
            </a:extLst>
          </p:cNvPr>
          <p:cNvSpPr>
            <a:spLocks noGrp="1"/>
          </p:cNvSpPr>
          <p:nvPr>
            <p:ph type="sldNum" sz="quarter" idx="46"/>
          </p:nvPr>
        </p:nvSpPr>
        <p:spPr/>
        <p:txBody>
          <a:bodyPr/>
          <a:lstStyle/>
          <a:p>
            <a:fld id="{1A2372BB-C42F-4FE8-AE4C-191764A59F09}" type="slidenum">
              <a:rPr lang="cs-CZ" smtClean="0"/>
              <a:t>‹#›</a:t>
            </a:fld>
            <a:endParaRPr lang="cs-CZ"/>
          </a:p>
        </p:txBody>
      </p:sp>
      <p:pic>
        <p:nvPicPr>
          <p:cNvPr id="4" name="Obrázek 3" descr="Obsah obrázku text, Písmo, design, typografie&#10;&#10;Popis byl vytvořen automaticky">
            <a:extLst>
              <a:ext uri="{FF2B5EF4-FFF2-40B4-BE49-F238E27FC236}">
                <a16:creationId xmlns="" xmlns:a16="http://schemas.microsoft.com/office/drawing/2014/main" id="{77D748DD-1DC6-F565-9ECB-CAE7741369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73056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11" name="Title 21">
            <a:extLst>
              <a:ext uri="{FF2B5EF4-FFF2-40B4-BE49-F238E27FC236}">
                <a16:creationId xmlns="" xmlns:a16="http://schemas.microsoft.com/office/drawing/2014/main"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 xmlns:a16="http://schemas.microsoft.com/office/drawing/2014/main"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 xmlns:a16="http://schemas.microsoft.com/office/drawing/2014/main"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 xmlns:a16="http://schemas.microsoft.com/office/drawing/2014/main"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 xmlns:a16="http://schemas.microsoft.com/office/drawing/2014/main"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 xmlns:a16="http://schemas.microsoft.com/office/drawing/2014/main" id="{4AED9AA9-2FB1-B400-47C0-803090B07B01}"/>
              </a:ext>
            </a:extLst>
          </p:cNvPr>
          <p:cNvSpPr/>
          <p:nvPr/>
        </p:nvSpPr>
        <p:spPr>
          <a:xfrm>
            <a:off x="7793831" y="810843"/>
            <a:ext cx="3091172" cy="5165751"/>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 xmlns:a16="http://schemas.microsoft.com/office/drawing/2014/main" id="{C39E8D03-897F-C49F-D816-03B8BD63013D}"/>
              </a:ext>
            </a:extLst>
          </p:cNvPr>
          <p:cNvSpPr>
            <a:spLocks noGrp="1"/>
          </p:cNvSpPr>
          <p:nvPr>
            <p:ph type="pic" sz="quarter" idx="10"/>
          </p:nvPr>
        </p:nvSpPr>
        <p:spPr>
          <a:xfrm>
            <a:off x="7214510" y="1066373"/>
            <a:ext cx="2243137" cy="4636843"/>
          </a:xfrm>
          <a:solidFill>
            <a:schemeClr val="accent1">
              <a:lumMod val="20000"/>
              <a:lumOff val="80000"/>
            </a:schemeClr>
          </a:solidFill>
        </p:spPr>
        <p:txBody>
          <a:bodyPr anchor="ctr">
            <a:noAutofit/>
          </a:bodyPr>
          <a:lstStyle>
            <a:lvl1pPr algn="ctr">
              <a:defRPr/>
            </a:lvl1pPr>
          </a:lstStyle>
          <a:p>
            <a:r>
              <a:rPr lang="cs-CZ"/>
              <a:t>Kliknutím na ikonu přidáte obrázek.</a:t>
            </a:r>
            <a:endParaRPr lang="en-US" dirty="0"/>
          </a:p>
        </p:txBody>
      </p:sp>
      <p:sp>
        <p:nvSpPr>
          <p:cNvPr id="22" name="Picture Placeholder 17">
            <a:extLst>
              <a:ext uri="{FF2B5EF4-FFF2-40B4-BE49-F238E27FC236}">
                <a16:creationId xmlns="" xmlns:a16="http://schemas.microsoft.com/office/drawing/2014/main" id="{DE571619-8CCB-E378-472D-84C8ED7F8AC4}"/>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anchor="ctr">
            <a:noAutofit/>
          </a:bodyPr>
          <a:lstStyle>
            <a:lvl1pPr algn="ctr">
              <a:defRPr/>
            </a:lvl1pPr>
          </a:lstStyle>
          <a:p>
            <a:r>
              <a:rPr lang="cs-CZ"/>
              <a:t>Kliknutím na ikonu přidáte obrázek.</a:t>
            </a:r>
            <a:endParaRPr lang="en-US" dirty="0"/>
          </a:p>
        </p:txBody>
      </p:sp>
      <p:sp>
        <p:nvSpPr>
          <p:cNvPr id="23" name="Picture Placeholder 17">
            <a:extLst>
              <a:ext uri="{FF2B5EF4-FFF2-40B4-BE49-F238E27FC236}">
                <a16:creationId xmlns="" xmlns:a16="http://schemas.microsoft.com/office/drawing/2014/main" id="{4A772672-1696-B0AC-34A7-37560F101DFE}"/>
              </a:ext>
            </a:extLst>
          </p:cNvPr>
          <p:cNvSpPr>
            <a:spLocks noGrp="1"/>
          </p:cNvSpPr>
          <p:nvPr>
            <p:ph type="pic" sz="quarter" idx="14"/>
          </p:nvPr>
        </p:nvSpPr>
        <p:spPr>
          <a:xfrm>
            <a:off x="9791099" y="3716569"/>
            <a:ext cx="1672682" cy="1986648"/>
          </a:xfrm>
          <a:solidFill>
            <a:schemeClr val="accent1">
              <a:lumMod val="20000"/>
              <a:lumOff val="80000"/>
            </a:schemeClr>
          </a:solidFill>
        </p:spPr>
        <p:txBody>
          <a:bodyPr anchor="ctr">
            <a:noAutofit/>
          </a:bodyPr>
          <a:lstStyle>
            <a:lvl1pPr algn="ctr">
              <a:defRPr/>
            </a:lvl1pPr>
          </a:lstStyle>
          <a:p>
            <a:r>
              <a:rPr lang="cs-CZ"/>
              <a:t>Kliknutím na ikonu přidáte obrázek.</a:t>
            </a:r>
            <a:endParaRPr lang="en-US" dirty="0"/>
          </a:p>
        </p:txBody>
      </p:sp>
      <p:sp>
        <p:nvSpPr>
          <p:cNvPr id="2" name="Footer Placeholder 1">
            <a:extLst>
              <a:ext uri="{FF2B5EF4-FFF2-40B4-BE49-F238E27FC236}">
                <a16:creationId xmlns="" xmlns:a16="http://schemas.microsoft.com/office/drawing/2014/main" id="{5A615220-DA65-3A8D-609D-95B6D86B192A}"/>
              </a:ext>
            </a:extLst>
          </p:cNvPr>
          <p:cNvSpPr>
            <a:spLocks noGrp="1"/>
          </p:cNvSpPr>
          <p:nvPr>
            <p:ph type="ftr" sz="quarter" idx="34"/>
          </p:nvPr>
        </p:nvSpPr>
        <p:spPr/>
        <p:txBody>
          <a:bodyPr/>
          <a:lstStyle/>
          <a:p>
            <a:endParaRPr lang="cs-CZ"/>
          </a:p>
        </p:txBody>
      </p:sp>
      <p:sp>
        <p:nvSpPr>
          <p:cNvPr id="3" name="Slide Number Placeholder 2">
            <a:extLst>
              <a:ext uri="{FF2B5EF4-FFF2-40B4-BE49-F238E27FC236}">
                <a16:creationId xmlns="" xmlns:a16="http://schemas.microsoft.com/office/drawing/2014/main" id="{6AC2A57F-F2BF-F3B3-9D45-5DCD2608D80C}"/>
              </a:ext>
            </a:extLst>
          </p:cNvPr>
          <p:cNvSpPr>
            <a:spLocks noGrp="1"/>
          </p:cNvSpPr>
          <p:nvPr>
            <p:ph type="sldNum" sz="quarter" idx="35"/>
          </p:nvPr>
        </p:nvSpPr>
        <p:spPr/>
        <p:txBody>
          <a:bodyPr/>
          <a:lstStyle/>
          <a:p>
            <a:fld id="{1A2372BB-C42F-4FE8-AE4C-191764A59F09}" type="slidenum">
              <a:rPr lang="cs-CZ" smtClean="0"/>
              <a:t>‹#›</a:t>
            </a:fld>
            <a:endParaRPr lang="cs-CZ"/>
          </a:p>
        </p:txBody>
      </p:sp>
      <p:pic>
        <p:nvPicPr>
          <p:cNvPr id="4" name="Obrázek 3" descr="Obsah obrázku text, Písmo, design, typografie&#10;&#10;Popis byl vytvořen automaticky">
            <a:extLst>
              <a:ext uri="{FF2B5EF4-FFF2-40B4-BE49-F238E27FC236}">
                <a16:creationId xmlns="" xmlns:a16="http://schemas.microsoft.com/office/drawing/2014/main" id="{D6E54747-C6CD-C409-00E8-7D37D4D31C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36637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 xmlns:a16="http://schemas.microsoft.com/office/drawing/2014/main" id="{9DE7CA9C-8486-4EA1-8701-DB28FF478598}"/>
              </a:ext>
            </a:extLst>
          </p:cNvPr>
          <p:cNvSpPr/>
          <p:nvPr/>
        </p:nvSpPr>
        <p:spPr>
          <a:xfrm>
            <a:off x="1230056" y="1800504"/>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 xmlns:a16="http://schemas.microsoft.com/office/drawing/2014/main" id="{5C378C59-971F-BF38-742D-D95B205A12CA}"/>
              </a:ext>
            </a:extLst>
          </p:cNvPr>
          <p:cNvSpPr>
            <a:spLocks noGrp="1"/>
          </p:cNvSpPr>
          <p:nvPr>
            <p:ph type="pic" sz="quarter" idx="32"/>
          </p:nvPr>
        </p:nvSpPr>
        <p:spPr>
          <a:xfrm>
            <a:off x="1753863" y="1760005"/>
            <a:ext cx="1159161" cy="1036101"/>
          </a:xfrm>
          <a:noFill/>
        </p:spPr>
        <p:txBody>
          <a:bodyPr anchor="ctr">
            <a:noAutofit/>
          </a:bodyPr>
          <a:lstStyle>
            <a:lvl1pPr algn="ctr">
              <a:defRPr sz="1600"/>
            </a:lvl1pPr>
          </a:lstStyle>
          <a:p>
            <a:r>
              <a:rPr lang="cs-CZ"/>
              <a:t>Kliknutím na ikonu přidáte obrázek.</a:t>
            </a:r>
            <a:endParaRPr lang="en-US" dirty="0"/>
          </a:p>
        </p:txBody>
      </p:sp>
      <p:sp>
        <p:nvSpPr>
          <p:cNvPr id="21" name="Subtitle 2">
            <a:extLst>
              <a:ext uri="{FF2B5EF4-FFF2-40B4-BE49-F238E27FC236}">
                <a16:creationId xmlns="" xmlns:a16="http://schemas.microsoft.com/office/drawing/2014/main" id="{3BAF3E19-6FBE-8CBB-4079-33F65C860D3F}"/>
              </a:ext>
            </a:extLst>
          </p:cNvPr>
          <p:cNvSpPr>
            <a:spLocks noGrp="1"/>
          </p:cNvSpPr>
          <p:nvPr>
            <p:ph type="subTitle" idx="1" hasCustomPrompt="1"/>
          </p:nvPr>
        </p:nvSpPr>
        <p:spPr>
          <a:xfrm>
            <a:off x="882755" y="2852180"/>
            <a:ext cx="2944737" cy="1226612"/>
          </a:xfr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 xmlns:a16="http://schemas.microsoft.com/office/drawing/2014/main" id="{16C42666-9F54-E92B-0327-85CCBAD21F0A}"/>
              </a:ext>
            </a:extLst>
          </p:cNvPr>
          <p:cNvSpPr>
            <a:spLocks noGrp="1"/>
          </p:cNvSpPr>
          <p:nvPr>
            <p:ph idx="10" hasCustomPrompt="1"/>
          </p:nvPr>
        </p:nvSpPr>
        <p:spPr>
          <a:xfrm>
            <a:off x="882756" y="4190824"/>
            <a:ext cx="2962340" cy="1709462"/>
          </a:xfrm>
        </p:spPr>
        <p:txBody>
          <a:bodyPr lIns="0" tIns="0" rIns="0" bIns="0">
            <a:noAutofit/>
          </a:bodyPr>
          <a:lstStyle>
            <a:lvl1pPr marL="285750" indent="-285750">
              <a:lnSpc>
                <a:spcPct val="100000"/>
              </a:lnSpc>
              <a:buFont typeface="Arial" panose="020B0604020202020204" pitchFamily="34" charset="0"/>
              <a:buChar char="•"/>
              <a:defRPr sz="1400" b="0" i="0">
                <a:latin typeface="Garamond" panose="02020404030301010803" pitchFamily="18" charset="0"/>
              </a:defRPr>
            </a:lvl1pPr>
            <a:lvl2pPr marL="800100" indent="-342900">
              <a:lnSpc>
                <a:spcPct val="100000"/>
              </a:lnSpc>
              <a:buFont typeface="Arial" panose="020B0604020202020204" pitchFamily="34" charset="0"/>
              <a:buChar char="•"/>
              <a:defRPr sz="1400" b="0" i="0">
                <a:latin typeface="Garamond" panose="02020404030301010803" pitchFamily="18" charset="0"/>
              </a:defRPr>
            </a:lvl2pPr>
            <a:lvl3pPr marL="1200150" indent="-285750">
              <a:lnSpc>
                <a:spcPct val="100000"/>
              </a:lnSpc>
              <a:buFont typeface="Arial" panose="020B0604020202020204" pitchFamily="34" charset="0"/>
              <a:buChar char="•"/>
              <a:defRPr sz="1400" b="0" i="0">
                <a:latin typeface="Garamond" panose="02020404030301010803" pitchFamily="18" charset="0"/>
              </a:defRPr>
            </a:lvl3pPr>
            <a:lvl4pPr marL="1657350" indent="-285750">
              <a:lnSpc>
                <a:spcPct val="100000"/>
              </a:lnSpc>
              <a:buFont typeface="Arial" panose="020B0604020202020204" pitchFamily="34" charset="0"/>
              <a:buChar char="•"/>
              <a:defRPr sz="1400" b="0" i="0">
                <a:latin typeface="Garamond" panose="02020404030301010803" pitchFamily="18" charset="0"/>
              </a:defRPr>
            </a:lvl4pPr>
            <a:lvl5pPr marL="2114550" indent="-285750">
              <a:lnSpc>
                <a:spcPct val="100000"/>
              </a:lnSpc>
              <a:buFont typeface="Arial" panose="020B0604020202020204" pitchFamily="34" charset="0"/>
              <a:buChar char="•"/>
              <a:defRPr sz="1400" b="0" i="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 xmlns:a16="http://schemas.microsoft.com/office/drawing/2014/main" id="{FCFF2E1B-0868-370D-4DD5-C9FAA608FAF8}"/>
              </a:ext>
            </a:extLst>
          </p:cNvPr>
          <p:cNvSpPr/>
          <p:nvPr/>
        </p:nvSpPr>
        <p:spPr>
          <a:xfrm>
            <a:off x="4986712" y="1799590"/>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 xmlns:a16="http://schemas.microsoft.com/office/drawing/2014/main" id="{0B4A9B4F-A838-18BA-A205-674E6E13EB45}"/>
              </a:ext>
            </a:extLst>
          </p:cNvPr>
          <p:cNvSpPr>
            <a:spLocks noGrp="1"/>
          </p:cNvSpPr>
          <p:nvPr>
            <p:ph type="pic" sz="quarter" idx="30"/>
          </p:nvPr>
        </p:nvSpPr>
        <p:spPr>
          <a:xfrm>
            <a:off x="5567018" y="1760004"/>
            <a:ext cx="1159161" cy="1036101"/>
          </a:xfrm>
          <a:noFill/>
        </p:spPr>
        <p:txBody>
          <a:bodyPr anchor="ctr">
            <a:noAutofit/>
          </a:bodyPr>
          <a:lstStyle>
            <a:lvl1pPr algn="ctr">
              <a:defRPr sz="1600"/>
            </a:lvl1pPr>
          </a:lstStyle>
          <a:p>
            <a:r>
              <a:rPr lang="cs-CZ"/>
              <a:t>Kliknutím na ikonu přidáte obrázek.</a:t>
            </a:r>
            <a:endParaRPr lang="en-US" dirty="0"/>
          </a:p>
        </p:txBody>
      </p:sp>
      <p:sp>
        <p:nvSpPr>
          <p:cNvPr id="31" name="Text Placeholder 28">
            <a:extLst>
              <a:ext uri="{FF2B5EF4-FFF2-40B4-BE49-F238E27FC236}">
                <a16:creationId xmlns="" xmlns:a16="http://schemas.microsoft.com/office/drawing/2014/main" id="{35959781-AA1F-7789-57AC-F3583B408E73}"/>
              </a:ext>
            </a:extLst>
          </p:cNvPr>
          <p:cNvSpPr>
            <a:spLocks noGrp="1"/>
          </p:cNvSpPr>
          <p:nvPr>
            <p:ph type="body" sz="quarter" idx="28" hasCustomPrompt="1"/>
          </p:nvPr>
        </p:nvSpPr>
        <p:spPr>
          <a:xfrm>
            <a:off x="4500335" y="2842859"/>
            <a:ext cx="2895445" cy="122661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 xmlns:a16="http://schemas.microsoft.com/office/drawing/2014/main" id="{73AFA26A-367B-C958-6FDA-30DC18B38549}"/>
              </a:ext>
            </a:extLst>
          </p:cNvPr>
          <p:cNvSpPr>
            <a:spLocks noGrp="1"/>
          </p:cNvSpPr>
          <p:nvPr>
            <p:ph idx="12" hasCustomPrompt="1"/>
          </p:nvPr>
        </p:nvSpPr>
        <p:spPr>
          <a:xfrm>
            <a:off x="4498398" y="4182739"/>
            <a:ext cx="2899318" cy="1709463"/>
          </a:xfrm>
        </p:spPr>
        <p:txBody>
          <a:bodyPr tIns="0" bIns="0">
            <a:noAutofit/>
          </a:bodyPr>
          <a:lstStyle>
            <a:lvl1pPr marL="285750" indent="-285750">
              <a:lnSpc>
                <a:spcPct val="100000"/>
              </a:lnSpc>
              <a:buFont typeface="Arial" panose="020B0604020202020204" pitchFamily="34" charset="0"/>
              <a:buChar char="•"/>
              <a:defRPr sz="1400" b="0" i="0">
                <a:latin typeface="Garamond" panose="02020404030301010803" pitchFamily="18" charset="0"/>
              </a:defRPr>
            </a:lvl1pPr>
            <a:lvl2pPr marL="800100" indent="-342900">
              <a:lnSpc>
                <a:spcPct val="100000"/>
              </a:lnSpc>
              <a:buFont typeface="Arial" panose="020B0604020202020204" pitchFamily="34" charset="0"/>
              <a:buChar char="•"/>
              <a:defRPr sz="1400" b="0" i="0">
                <a:latin typeface="Garamond" panose="02020404030301010803" pitchFamily="18" charset="0"/>
              </a:defRPr>
            </a:lvl2pPr>
            <a:lvl3pPr marL="1200150" indent="-285750">
              <a:lnSpc>
                <a:spcPct val="100000"/>
              </a:lnSpc>
              <a:buFont typeface="Arial" panose="020B0604020202020204" pitchFamily="34" charset="0"/>
              <a:buChar char="•"/>
              <a:defRPr sz="1400" b="0" i="0">
                <a:latin typeface="Garamond" panose="02020404030301010803" pitchFamily="18" charset="0"/>
              </a:defRPr>
            </a:lvl3pPr>
            <a:lvl4pPr marL="1657350" indent="-285750">
              <a:lnSpc>
                <a:spcPct val="100000"/>
              </a:lnSpc>
              <a:buFont typeface="Arial" panose="020B0604020202020204" pitchFamily="34" charset="0"/>
              <a:buChar char="•"/>
              <a:defRPr sz="1400" b="0" i="0">
                <a:latin typeface="Garamond" panose="02020404030301010803" pitchFamily="18" charset="0"/>
              </a:defRPr>
            </a:lvl4pPr>
            <a:lvl5pPr marL="2114550" indent="-285750">
              <a:lnSpc>
                <a:spcPct val="100000"/>
              </a:lnSpc>
              <a:buFont typeface="Arial" panose="020B0604020202020204" pitchFamily="34" charset="0"/>
              <a:buChar char="•"/>
              <a:defRPr sz="1400" b="0" i="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 xmlns:a16="http://schemas.microsoft.com/office/drawing/2014/main" id="{BE993317-B15E-4278-C4C8-D2C8F54AED79}"/>
              </a:ext>
            </a:extLst>
          </p:cNvPr>
          <p:cNvSpPr/>
          <p:nvPr/>
        </p:nvSpPr>
        <p:spPr>
          <a:xfrm>
            <a:off x="8451651" y="1806758"/>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 xmlns:a16="http://schemas.microsoft.com/office/drawing/2014/main" id="{320E0A84-9337-4401-9D13-157978C60776}"/>
              </a:ext>
            </a:extLst>
          </p:cNvPr>
          <p:cNvSpPr>
            <a:spLocks noGrp="1"/>
          </p:cNvSpPr>
          <p:nvPr>
            <p:ph type="pic" sz="quarter" idx="31"/>
          </p:nvPr>
        </p:nvSpPr>
        <p:spPr>
          <a:xfrm>
            <a:off x="9084573" y="1764669"/>
            <a:ext cx="1159161" cy="1036101"/>
          </a:xfrm>
          <a:noFill/>
        </p:spPr>
        <p:txBody>
          <a:bodyPr anchor="ctr">
            <a:noAutofit/>
          </a:bodyPr>
          <a:lstStyle>
            <a:lvl1pPr algn="ctr">
              <a:defRPr sz="1600"/>
            </a:lvl1pPr>
          </a:lstStyle>
          <a:p>
            <a:r>
              <a:rPr lang="cs-CZ"/>
              <a:t>Kliknutím na ikonu přidáte obrázek.</a:t>
            </a:r>
            <a:endParaRPr lang="en-US" dirty="0"/>
          </a:p>
        </p:txBody>
      </p:sp>
      <p:sp>
        <p:nvSpPr>
          <p:cNvPr id="32" name="Text Placeholder 28">
            <a:extLst>
              <a:ext uri="{FF2B5EF4-FFF2-40B4-BE49-F238E27FC236}">
                <a16:creationId xmlns="" xmlns:a16="http://schemas.microsoft.com/office/drawing/2014/main" id="{AC8F3009-6B00-DF9F-8517-05A826556634}"/>
              </a:ext>
            </a:extLst>
          </p:cNvPr>
          <p:cNvSpPr>
            <a:spLocks noGrp="1"/>
          </p:cNvSpPr>
          <p:nvPr>
            <p:ph type="body" sz="quarter" idx="29" hasCustomPrompt="1"/>
          </p:nvPr>
        </p:nvSpPr>
        <p:spPr>
          <a:xfrm>
            <a:off x="7990269" y="2852180"/>
            <a:ext cx="2895445" cy="1242133"/>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 xmlns:a16="http://schemas.microsoft.com/office/drawing/2014/main" id="{B51E11FB-D524-5781-B4B3-F6E5484F19F3}"/>
              </a:ext>
            </a:extLst>
          </p:cNvPr>
          <p:cNvSpPr>
            <a:spLocks noGrp="1"/>
          </p:cNvSpPr>
          <p:nvPr>
            <p:ph idx="11" hasCustomPrompt="1"/>
          </p:nvPr>
        </p:nvSpPr>
        <p:spPr>
          <a:xfrm>
            <a:off x="7990269" y="4182739"/>
            <a:ext cx="2899318" cy="1701378"/>
          </a:xfrm>
        </p:spPr>
        <p:txBody>
          <a:bodyPr tIns="0" bIns="0">
            <a:noAutofit/>
          </a:bodyPr>
          <a:lstStyle>
            <a:lvl1pPr marL="285750" indent="-285750">
              <a:lnSpc>
                <a:spcPct val="100000"/>
              </a:lnSpc>
              <a:buFont typeface="Arial" panose="020B0604020202020204" pitchFamily="34" charset="0"/>
              <a:buChar char="•"/>
              <a:defRPr sz="1400" b="0" i="0">
                <a:latin typeface="Garamond" panose="02020404030301010803" pitchFamily="18" charset="0"/>
              </a:defRPr>
            </a:lvl1pPr>
            <a:lvl2pPr marL="800100" indent="-342900">
              <a:lnSpc>
                <a:spcPct val="100000"/>
              </a:lnSpc>
              <a:buFont typeface="Arial" panose="020B0604020202020204" pitchFamily="34" charset="0"/>
              <a:buChar char="•"/>
              <a:defRPr sz="1400" b="0" i="0">
                <a:latin typeface="Garamond" panose="02020404030301010803" pitchFamily="18" charset="0"/>
              </a:defRPr>
            </a:lvl2pPr>
            <a:lvl3pPr marL="1200150" indent="-285750">
              <a:lnSpc>
                <a:spcPct val="100000"/>
              </a:lnSpc>
              <a:buFont typeface="Arial" panose="020B0604020202020204" pitchFamily="34" charset="0"/>
              <a:buChar char="•"/>
              <a:defRPr sz="1400" b="0" i="0">
                <a:latin typeface="Garamond" panose="02020404030301010803" pitchFamily="18" charset="0"/>
              </a:defRPr>
            </a:lvl3pPr>
            <a:lvl4pPr marL="1657350" indent="-285750">
              <a:lnSpc>
                <a:spcPct val="100000"/>
              </a:lnSpc>
              <a:buFont typeface="Arial" panose="020B0604020202020204" pitchFamily="34" charset="0"/>
              <a:buChar char="•"/>
              <a:defRPr sz="1400" b="0" i="0">
                <a:latin typeface="Garamond" panose="02020404030301010803" pitchFamily="18" charset="0"/>
              </a:defRPr>
            </a:lvl4pPr>
            <a:lvl5pPr marL="2114550" indent="-285750">
              <a:lnSpc>
                <a:spcPct val="100000"/>
              </a:lnSpc>
              <a:buFont typeface="Arial" panose="020B0604020202020204" pitchFamily="34" charset="0"/>
              <a:buChar char="•"/>
              <a:defRPr sz="1400" b="0" i="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A466B1E6-E67B-3B07-B464-6C782D2D21E7}"/>
              </a:ext>
            </a:extLst>
          </p:cNvPr>
          <p:cNvSpPr>
            <a:spLocks noGrp="1"/>
          </p:cNvSpPr>
          <p:nvPr>
            <p:ph type="ftr" sz="quarter" idx="33"/>
          </p:nvPr>
        </p:nvSpPr>
        <p:spPr/>
        <p:txBody>
          <a:bodyPr/>
          <a:lstStyle/>
          <a:p>
            <a:endParaRPr lang="cs-CZ"/>
          </a:p>
        </p:txBody>
      </p:sp>
      <p:sp>
        <p:nvSpPr>
          <p:cNvPr id="6" name="Slide Number Placeholder 5">
            <a:extLst>
              <a:ext uri="{FF2B5EF4-FFF2-40B4-BE49-F238E27FC236}">
                <a16:creationId xmlns="" xmlns:a16="http://schemas.microsoft.com/office/drawing/2014/main" id="{2B63D2A3-D5E9-1D68-8AB2-1DB5C21E9126}"/>
              </a:ext>
            </a:extLst>
          </p:cNvPr>
          <p:cNvSpPr>
            <a:spLocks noGrp="1"/>
          </p:cNvSpPr>
          <p:nvPr>
            <p:ph type="sldNum" sz="quarter" idx="34"/>
          </p:nvPr>
        </p:nvSpPr>
        <p:spPr/>
        <p:txBody>
          <a:bodyPr/>
          <a:lstStyle/>
          <a:p>
            <a:fld id="{1A2372BB-C42F-4FE8-AE4C-191764A59F09}" type="slidenum">
              <a:rPr lang="cs-CZ" smtClean="0"/>
              <a:t>‹#›</a:t>
            </a:fld>
            <a:endParaRPr lang="cs-CZ"/>
          </a:p>
        </p:txBody>
      </p:sp>
      <p:pic>
        <p:nvPicPr>
          <p:cNvPr id="7" name="Obrázek 6" descr="Obsah obrázku text, Písmo, design, typografie&#10;&#10;Popis byl vytvořen automaticky">
            <a:extLst>
              <a:ext uri="{FF2B5EF4-FFF2-40B4-BE49-F238E27FC236}">
                <a16:creationId xmlns="" xmlns:a16="http://schemas.microsoft.com/office/drawing/2014/main" id="{3C13EE9D-5F7A-53BE-A6AD-FC32F067A2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3733121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ext Placeholder 2">
            <a:extLst>
              <a:ext uri="{FF2B5EF4-FFF2-40B4-BE49-F238E27FC236}">
                <a16:creationId xmlns="" xmlns:a16="http://schemas.microsoft.com/office/drawing/2014/main" id="{ED5AF112-F5BD-9AA8-0E64-A6972333DDB1}"/>
              </a:ext>
            </a:extLst>
          </p:cNvPr>
          <p:cNvSpPr>
            <a:spLocks noGrp="1"/>
          </p:cNvSpPr>
          <p:nvPr>
            <p:ph type="body" idx="1"/>
          </p:nvPr>
        </p:nvSpPr>
        <p:spPr>
          <a:xfrm>
            <a:off x="4294427" y="1921650"/>
            <a:ext cx="6964110" cy="410507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sp>
        <p:nvSpPr>
          <p:cNvPr id="3" name="Footer Placeholder 2">
            <a:extLst>
              <a:ext uri="{FF2B5EF4-FFF2-40B4-BE49-F238E27FC236}">
                <a16:creationId xmlns="" xmlns:a16="http://schemas.microsoft.com/office/drawing/2014/main" id="{8DE7E217-DB17-AA1B-8753-DBFDF42AB32F}"/>
              </a:ext>
            </a:extLst>
          </p:cNvPr>
          <p:cNvSpPr>
            <a:spLocks noGrp="1"/>
          </p:cNvSpPr>
          <p:nvPr>
            <p:ph type="ftr" sz="quarter" idx="10"/>
          </p:nvPr>
        </p:nvSpPr>
        <p:spPr/>
        <p:txBody>
          <a:bodyPr/>
          <a:lstStyle/>
          <a:p>
            <a:endParaRPr lang="cs-CZ"/>
          </a:p>
        </p:txBody>
      </p:sp>
      <p:sp>
        <p:nvSpPr>
          <p:cNvPr id="4" name="Slide Number Placeholder 3">
            <a:extLst>
              <a:ext uri="{FF2B5EF4-FFF2-40B4-BE49-F238E27FC236}">
                <a16:creationId xmlns="" xmlns:a16="http://schemas.microsoft.com/office/drawing/2014/main" id="{CD6FA3F1-16D7-20B8-B929-59317A576C99}"/>
              </a:ext>
            </a:extLst>
          </p:cNvPr>
          <p:cNvSpPr>
            <a:spLocks noGrp="1"/>
          </p:cNvSpPr>
          <p:nvPr>
            <p:ph type="sldNum" sz="quarter" idx="11"/>
          </p:nvPr>
        </p:nvSpPr>
        <p:spPr/>
        <p:txBody>
          <a:bodyPr/>
          <a:lstStyle/>
          <a:p>
            <a:fld id="{1A2372BB-C42F-4FE8-AE4C-191764A59F09}" type="slidenum">
              <a:rPr lang="cs-CZ" smtClean="0"/>
              <a:t>‹#›</a:t>
            </a:fld>
            <a:endParaRPr lang="cs-CZ"/>
          </a:p>
        </p:txBody>
      </p:sp>
      <p:pic>
        <p:nvPicPr>
          <p:cNvPr id="2" name="Obrázek 1" descr="Obsah obrázku schody, zábradlí, interiér, budova&#10;&#10;Popis byl vytvořen automaticky">
            <a:extLst>
              <a:ext uri="{FF2B5EF4-FFF2-40B4-BE49-F238E27FC236}">
                <a16:creationId xmlns="" xmlns:a16="http://schemas.microsoft.com/office/drawing/2014/main" id="{F0CB0046-82AD-9A92-3A24-4639D9FE7954}"/>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5772150" cy="6858000"/>
          </a:xfrm>
          <a:prstGeom prst="diagStripe">
            <a:avLst/>
          </a:prstGeom>
          <a:effectLst>
            <a:outerShdw blurRad="50800" dist="50800" dir="5400000" sx="1000" sy="1000" algn="ctr" rotWithShape="0">
              <a:srgbClr val="000000">
                <a:alpha val="99000"/>
              </a:srgbClr>
            </a:outerShdw>
          </a:effectLst>
        </p:spPr>
      </p:pic>
      <p:sp>
        <p:nvSpPr>
          <p:cNvPr id="5" name="Title 21">
            <a:extLst>
              <a:ext uri="{FF2B5EF4-FFF2-40B4-BE49-F238E27FC236}">
                <a16:creationId xmlns="" xmlns:a16="http://schemas.microsoft.com/office/drawing/2014/main" id="{592F592C-CC3F-8FC0-DAF8-24019474CAB1}"/>
              </a:ext>
            </a:extLst>
          </p:cNvPr>
          <p:cNvSpPr>
            <a:spLocks noGrp="1"/>
          </p:cNvSpPr>
          <p:nvPr>
            <p:ph type="title" hasCustomPrompt="1"/>
          </p:nvPr>
        </p:nvSpPr>
        <p:spPr>
          <a:xfrm>
            <a:off x="5514202" y="416172"/>
            <a:ext cx="5744335" cy="979204"/>
          </a:xfrm>
        </p:spPr>
        <p:txBody>
          <a:bodyPr lIns="0" tIns="0" rIns="0" bIns="0" anchor="t">
            <a:noAutofit/>
          </a:bodyPr>
          <a:lstStyle>
            <a:lvl1pPr>
              <a:defRPr sz="3600" baseline="0">
                <a:latin typeface="+mj-lt"/>
              </a:defRPr>
            </a:lvl1pPr>
          </a:lstStyle>
          <a:p>
            <a:r>
              <a:rPr lang="en-US" dirty="0"/>
              <a:t>CLICK TO EDIT MASTER TITLE</a:t>
            </a:r>
          </a:p>
        </p:txBody>
      </p:sp>
      <p:pic>
        <p:nvPicPr>
          <p:cNvPr id="6" name="Obrázek 5" descr="Obsah obrázku text, Písmo, design, typografie&#10;&#10;Popis byl vytvořen automaticky">
            <a:extLst>
              <a:ext uri="{FF2B5EF4-FFF2-40B4-BE49-F238E27FC236}">
                <a16:creationId xmlns="" xmlns:a16="http://schemas.microsoft.com/office/drawing/2014/main" id="{AB8F81DD-9719-AF88-399B-7167F915E3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92274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pic>
        <p:nvPicPr>
          <p:cNvPr id="8" name="Obrázek 7" descr="Obsah obrázku schody, zábradlí, interiér, budova&#10;&#10;Popis byl vytvořen automaticky">
            <a:extLst>
              <a:ext uri="{FF2B5EF4-FFF2-40B4-BE49-F238E27FC236}">
                <a16:creationId xmlns="" xmlns:a16="http://schemas.microsoft.com/office/drawing/2014/main" id="{F58F4244-ED21-DFAD-35B9-9C2349157EC3}"/>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6419850" y="0"/>
            <a:ext cx="5772150" cy="6858000"/>
          </a:xfrm>
          <a:prstGeom prst="rect">
            <a:avLst/>
          </a:prstGeom>
          <a:effectLst>
            <a:outerShdw blurRad="50800" dist="50800" dir="5400000" sx="1000" sy="1000" algn="ctr" rotWithShape="0">
              <a:srgbClr val="000000">
                <a:alpha val="99000"/>
              </a:srgbClr>
            </a:outerShdw>
          </a:effectLst>
        </p:spPr>
      </p:pic>
      <p:sp>
        <p:nvSpPr>
          <p:cNvPr id="3" name="Subtitle 2">
            <a:extLst>
              <a:ext uri="{FF2B5EF4-FFF2-40B4-BE49-F238E27FC236}">
                <a16:creationId xmlns="" xmlns:a16="http://schemas.microsoft.com/office/drawing/2014/main" id="{DCFB69D3-5632-4285-A209-9DCA67DA668C}"/>
              </a:ext>
            </a:extLst>
          </p:cNvPr>
          <p:cNvSpPr>
            <a:spLocks noGrp="1"/>
          </p:cNvSpPr>
          <p:nvPr>
            <p:ph type="subTitle" idx="1" hasCustomPrompt="1"/>
          </p:nvPr>
        </p:nvSpPr>
        <p:spPr>
          <a:xfrm>
            <a:off x="222594" y="381000"/>
            <a:ext cx="7414940" cy="965662"/>
          </a:xfrm>
        </p:spPr>
        <p:txBody>
          <a:bodyPr lIns="0" tIns="0" rIns="0" bIns="0">
            <a:noAutofit/>
          </a:bodyPr>
          <a:lstStyle>
            <a:lvl1pPr marL="0" indent="0" algn="l">
              <a:buFont typeface="Arial" panose="020B0604020202020204" pitchFamily="34" charset="0"/>
              <a:buNone/>
              <a:defRPr lang="cs-CZ" sz="2000" b="0" i="0" kern="1200" cap="all" spc="600" baseline="0" dirty="0">
                <a:solidFill>
                  <a:schemeClr val="bg2">
                    <a:lumMod val="25000"/>
                  </a:schemeClr>
                </a:solidFill>
                <a:latin typeface="+mj-lt"/>
                <a:ea typeface="+mj-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obsah</a:t>
            </a:r>
          </a:p>
        </p:txBody>
      </p:sp>
      <p:sp>
        <p:nvSpPr>
          <p:cNvPr id="6" name="cdtText Placeholder 12 Id13"/>
          <p:cNvSpPr>
            <a:spLocks noGrp="1"/>
          </p:cNvSpPr>
          <p:nvPr>
            <p:ph type="body" sz="quarter" idx="13" hasCustomPrompt="1"/>
            <p:custDataLst>
              <p:tags r:id="rId1"/>
            </p:custDataLst>
          </p:nvPr>
        </p:nvSpPr>
        <p:spPr>
          <a:xfrm>
            <a:off x="539750" y="1412875"/>
            <a:ext cx="4032250" cy="4752976"/>
          </a:xfrm>
          <a:noFill/>
          <a:ln w="9525">
            <a:noFill/>
            <a:miter lim="800000"/>
            <a:headEnd/>
            <a:tailEnd/>
          </a:ln>
        </p:spPr>
        <p:txBody>
          <a:bodyPr vert="horz" wrap="square" lIns="0" tIns="0" rIns="0" bIns="0" numCol="1" anchor="t" anchorCtr="0" compatLnSpc="1">
            <a:prstTxWarp prst="textNoShape">
              <a:avLst/>
            </a:prstTxWarp>
          </a:bodyPr>
          <a:lstStyle>
            <a:lvl1pPr marL="342900" indent="-342900">
              <a:lnSpc>
                <a:spcPct val="100000"/>
              </a:lnSpc>
              <a:buFont typeface="Arial" panose="020B0604020202020204" pitchFamily="34" charset="0"/>
              <a:buChar char="•"/>
              <a:defRPr lang="de-DE" sz="1800" dirty="0" smtClean="0"/>
            </a:lvl1pPr>
            <a:lvl2pPr marL="800100" indent="-342900">
              <a:lnSpc>
                <a:spcPct val="100000"/>
              </a:lnSpc>
              <a:buFont typeface="Arial" panose="020B0604020202020204" pitchFamily="34" charset="0"/>
              <a:buChar char="•"/>
              <a:defRPr lang="de-DE" sz="1800" dirty="0" smtClean="0"/>
            </a:lvl2pPr>
            <a:lvl3pPr marL="1257300" indent="-342900">
              <a:lnSpc>
                <a:spcPct val="100000"/>
              </a:lnSpc>
              <a:buFont typeface="Arial" panose="020B0604020202020204" pitchFamily="34" charset="0"/>
              <a:buChar char="•"/>
              <a:defRPr lang="de-DE" sz="1800" dirty="0" smtClean="0"/>
            </a:lvl3pPr>
            <a:lvl4pPr marL="1657350" indent="-285750">
              <a:lnSpc>
                <a:spcPct val="100000"/>
              </a:lnSpc>
              <a:buFont typeface="Arial" panose="020B0604020202020204" pitchFamily="34" charset="0"/>
              <a:buChar char="•"/>
              <a:defRPr lang="de-DE" sz="1800" dirty="0" smtClean="0"/>
            </a:lvl4pPr>
            <a:lvl5pPr marL="2114550" indent="-285750">
              <a:lnSpc>
                <a:spcPct val="100000"/>
              </a:lnSpc>
              <a:buFont typeface="Arial" panose="020B0604020202020204" pitchFamily="34" charset="0"/>
              <a:buChar char="•"/>
              <a:defRPr lang="de-DE" sz="1800" dirty="0"/>
            </a:lvl5pPr>
          </a:lstStyle>
          <a:p>
            <a:pPr lvl="0"/>
            <a:r>
              <a:rPr lang="cs-CZ" dirty="0"/>
              <a:t>Obsah</a:t>
            </a:r>
            <a:endParaRPr lang="de-DE" dirty="0"/>
          </a:p>
          <a:p>
            <a:pPr lvl="1"/>
            <a:r>
              <a:rPr lang="cs-CZ" dirty="0"/>
              <a:t>Obsah_2</a:t>
            </a:r>
            <a:endParaRPr lang="de-DE" dirty="0"/>
          </a:p>
          <a:p>
            <a:pPr lvl="2"/>
            <a:r>
              <a:rPr lang="cs-CZ" dirty="0"/>
              <a:t>Obsah_3</a:t>
            </a:r>
            <a:endParaRPr lang="de-DE" dirty="0"/>
          </a:p>
          <a:p>
            <a:pPr lvl="3"/>
            <a:r>
              <a:rPr lang="cs-CZ" dirty="0"/>
              <a:t>Obsah_4</a:t>
            </a:r>
            <a:endParaRPr lang="de-DE" dirty="0"/>
          </a:p>
          <a:p>
            <a:pPr lvl="4"/>
            <a:r>
              <a:rPr lang="cs-CZ" dirty="0"/>
              <a:t>Obsah_5</a:t>
            </a:r>
          </a:p>
          <a:p>
            <a:pPr lvl="4"/>
            <a:endParaRPr lang="de-DE" dirty="0"/>
          </a:p>
        </p:txBody>
      </p:sp>
    </p:spTree>
    <p:extLst>
      <p:ext uri="{BB962C8B-B14F-4D97-AF65-F5344CB8AC3E}">
        <p14:creationId xmlns:p14="http://schemas.microsoft.com/office/powerpoint/2010/main" val="88186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50735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99643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38924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 xmlns:a16="http://schemas.microsoft.com/office/drawing/2014/main"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 xmlns:a16="http://schemas.microsoft.com/office/drawing/2014/main" id="{E21B6B04-886C-2862-3BD4-97071FCAD7CA}"/>
              </a:ext>
            </a:extLst>
          </p:cNvPr>
          <p:cNvSpPr>
            <a:spLocks noGrp="1"/>
          </p:cNvSpPr>
          <p:nvPr>
            <p:ph type="ftr" sz="quarter" idx="10"/>
          </p:nvPr>
        </p:nvSpPr>
        <p:spPr/>
        <p:txBody>
          <a:bodyPr/>
          <a:lstStyle/>
          <a:p>
            <a:endParaRPr lang="cs-CZ"/>
          </a:p>
        </p:txBody>
      </p:sp>
      <p:sp>
        <p:nvSpPr>
          <p:cNvPr id="3" name="Slide Number Placeholder 2">
            <a:extLst>
              <a:ext uri="{FF2B5EF4-FFF2-40B4-BE49-F238E27FC236}">
                <a16:creationId xmlns="" xmlns:a16="http://schemas.microsoft.com/office/drawing/2014/main" id="{AE0F1657-AAC1-699F-C320-E5260E380642}"/>
              </a:ext>
            </a:extLst>
          </p:cNvPr>
          <p:cNvSpPr>
            <a:spLocks noGrp="1"/>
          </p:cNvSpPr>
          <p:nvPr>
            <p:ph type="sldNum" sz="quarter" idx="11"/>
          </p:nvPr>
        </p:nvSpPr>
        <p:spPr/>
        <p:txBody>
          <a:bodyPr/>
          <a:lstStyle/>
          <a:p>
            <a:fld id="{1A2372BB-C42F-4FE8-AE4C-191764A59F09}" type="slidenum">
              <a:rPr lang="cs-CZ" smtClean="0"/>
              <a:t>‹#›</a:t>
            </a:fld>
            <a:endParaRPr lang="cs-CZ"/>
          </a:p>
        </p:txBody>
      </p:sp>
      <p:pic>
        <p:nvPicPr>
          <p:cNvPr id="7" name="Obrázek 6" descr="Obsah obrázku budova, okno, Římsa, venku&#10;&#10;Popis byl vytvořen automaticky">
            <a:extLst>
              <a:ext uri="{FF2B5EF4-FFF2-40B4-BE49-F238E27FC236}">
                <a16:creationId xmlns="" xmlns:a16="http://schemas.microsoft.com/office/drawing/2014/main" id="{821F7425-BDB2-595A-43F1-E00E93EBEFF3}"/>
              </a:ext>
            </a:extLst>
          </p:cNvPr>
          <p:cNvPicPr>
            <a:picLocks noChangeAspect="1"/>
          </p:cNvPicPr>
          <p:nvPr userDrawn="1"/>
        </p:nvPicPr>
        <p:blipFill>
          <a:blip r:embed="rId2">
            <a:alphaModFix amt="47000"/>
            <a:extLst>
              <a:ext uri="{28A0092B-C50C-407E-A947-70E740481C1C}">
                <a14:useLocalDpi xmlns:a14="http://schemas.microsoft.com/office/drawing/2010/main" val="0"/>
              </a:ext>
            </a:extLst>
          </a:blip>
          <a:stretch>
            <a:fillRect/>
          </a:stretch>
        </p:blipFill>
        <p:spPr>
          <a:xfrm>
            <a:off x="-1" y="-91442"/>
            <a:ext cx="4961129" cy="6949442"/>
          </a:xfrm>
          <a:prstGeom prst="rect">
            <a:avLst/>
          </a:prstGeom>
        </p:spPr>
      </p:pic>
      <p:pic>
        <p:nvPicPr>
          <p:cNvPr id="4" name="Obrázek 3" descr="Obsah obrázku text, Písmo, design, typografie&#10;&#10;Popis byl vytvořen automaticky">
            <a:extLst>
              <a:ext uri="{FF2B5EF4-FFF2-40B4-BE49-F238E27FC236}">
                <a16:creationId xmlns="" xmlns:a16="http://schemas.microsoft.com/office/drawing/2014/main" id="{D0AB61D1-BD4C-C3BE-B770-35428501C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4813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27467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Záhlaví oddíl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DE39F4-E652-D021-FAC3-9A057954548D}"/>
              </a:ext>
            </a:extLst>
          </p:cNvPr>
          <p:cNvSpPr/>
          <p:nvPr/>
        </p:nvSpPr>
        <p:spPr>
          <a:xfrm>
            <a:off x="0" y="0"/>
            <a:ext cx="453347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 xmlns:a16="http://schemas.microsoft.com/office/drawing/2014/main" id="{993F1580-C478-6F3E-90EC-651483EF7BEF}"/>
              </a:ext>
            </a:extLst>
          </p:cNvPr>
          <p:cNvSpPr>
            <a:spLocks noGrp="1"/>
          </p:cNvSpPr>
          <p:nvPr>
            <p:ph type="title" hasCustomPrompt="1"/>
          </p:nvPr>
        </p:nvSpPr>
        <p:spPr>
          <a:xfrm>
            <a:off x="838200" y="285750"/>
            <a:ext cx="10515600" cy="1019175"/>
          </a:xfrm>
        </p:spPr>
        <p:txBody>
          <a:bodyPr lIns="0" tIns="0" rIns="0" bIns="0" anchor="t">
            <a:noAutofit/>
          </a:bodyPr>
          <a:lstStyle>
            <a:lvl1pPr>
              <a:defRPr sz="3600" baseline="0">
                <a:solidFill>
                  <a:schemeClr val="bg2">
                    <a:lumMod val="25000"/>
                  </a:schemeClr>
                </a:solidFill>
              </a:defRPr>
            </a:lvl1pPr>
          </a:lstStyle>
          <a:p>
            <a:r>
              <a:rPr lang="en-US" dirty="0"/>
              <a:t>CLICK TO EDIT MASTER TITLE STYLE</a:t>
            </a:r>
          </a:p>
        </p:txBody>
      </p:sp>
      <p:sp>
        <p:nvSpPr>
          <p:cNvPr id="2" name="Footer Placeholder 1">
            <a:extLst>
              <a:ext uri="{FF2B5EF4-FFF2-40B4-BE49-F238E27FC236}">
                <a16:creationId xmlns="" xmlns:a16="http://schemas.microsoft.com/office/drawing/2014/main" id="{6CD6503F-0A61-068C-55A7-DCFF406FB31E}"/>
              </a:ext>
            </a:extLst>
          </p:cNvPr>
          <p:cNvSpPr>
            <a:spLocks noGrp="1"/>
          </p:cNvSpPr>
          <p:nvPr>
            <p:ph type="ftr" sz="quarter" idx="12"/>
          </p:nvPr>
        </p:nvSpPr>
        <p:spPr/>
        <p:txBody>
          <a:bodyPr/>
          <a:lstStyle/>
          <a:p>
            <a:r>
              <a:rPr lang="cs-CZ" dirty="0"/>
              <a:t>ZÁPATÍ</a:t>
            </a:r>
          </a:p>
        </p:txBody>
      </p:sp>
      <p:sp>
        <p:nvSpPr>
          <p:cNvPr id="5" name="Slide Number Placeholder 4">
            <a:extLst>
              <a:ext uri="{FF2B5EF4-FFF2-40B4-BE49-F238E27FC236}">
                <a16:creationId xmlns="" xmlns:a16="http://schemas.microsoft.com/office/drawing/2014/main" id="{CCAB612C-940F-4C41-D28D-9328F1524163}"/>
              </a:ext>
            </a:extLst>
          </p:cNvPr>
          <p:cNvSpPr>
            <a:spLocks noGrp="1"/>
          </p:cNvSpPr>
          <p:nvPr>
            <p:ph type="sldNum" sz="quarter" idx="13"/>
          </p:nvPr>
        </p:nvSpPr>
        <p:spPr/>
        <p:txBody>
          <a:bodyPr/>
          <a:lstStyle/>
          <a:p>
            <a:fld id="{1A2372BB-C42F-4FE8-AE4C-191764A59F09}" type="slidenum">
              <a:rPr lang="cs-CZ" smtClean="0"/>
              <a:t>‹#›</a:t>
            </a:fld>
            <a:endParaRPr lang="cs-CZ"/>
          </a:p>
        </p:txBody>
      </p:sp>
      <p:sp>
        <p:nvSpPr>
          <p:cNvPr id="6" name="Zástupný text 5">
            <a:extLst>
              <a:ext uri="{FF2B5EF4-FFF2-40B4-BE49-F238E27FC236}">
                <a16:creationId xmlns="" xmlns:a16="http://schemas.microsoft.com/office/drawing/2014/main" id="{B75617A5-9028-B87D-1466-FA32E4A802FE}"/>
              </a:ext>
            </a:extLst>
          </p:cNvPr>
          <p:cNvSpPr>
            <a:spLocks noGrp="1"/>
          </p:cNvSpPr>
          <p:nvPr>
            <p:ph type="body" sz="quarter" idx="14"/>
          </p:nvPr>
        </p:nvSpPr>
        <p:spPr>
          <a:xfrm>
            <a:off x="838200" y="1476376"/>
            <a:ext cx="10715625" cy="5219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1" name="Obrázek 10" descr="Obsah obrázku text, Písmo, design, typografie&#10;&#10;Popis byl vytvořen automaticky">
            <a:extLst>
              <a:ext uri="{FF2B5EF4-FFF2-40B4-BE49-F238E27FC236}">
                <a16:creationId xmlns="" xmlns:a16="http://schemas.microsoft.com/office/drawing/2014/main" id="{5BA1650C-7D34-BD57-6B6F-38B394F9DA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268339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75F077D-E901-4AA9-B062-1C37FF407BFD}"/>
              </a:ext>
            </a:extLst>
          </p:cNvPr>
          <p:cNvSpPr>
            <a:spLocks noGrp="1"/>
          </p:cNvSpPr>
          <p:nvPr>
            <p:ph sz="half" idx="2"/>
          </p:nvPr>
        </p:nvSpPr>
        <p:spPr>
          <a:xfrm>
            <a:off x="5572125" y="409576"/>
            <a:ext cx="5789913" cy="5642089"/>
          </a:xfrm>
        </p:spPr>
        <p:txBody>
          <a:bodyPr lIns="0" tIns="0" rIns="0" bIns="0">
            <a:noAutofit/>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Footer Placeholder 2">
            <a:extLst>
              <a:ext uri="{FF2B5EF4-FFF2-40B4-BE49-F238E27FC236}">
                <a16:creationId xmlns="" xmlns:a16="http://schemas.microsoft.com/office/drawing/2014/main" id="{EF04B56E-067D-C824-6EEB-3CCE57E4B5BA}"/>
              </a:ext>
            </a:extLst>
          </p:cNvPr>
          <p:cNvSpPr>
            <a:spLocks noGrp="1"/>
          </p:cNvSpPr>
          <p:nvPr>
            <p:ph type="ftr" sz="quarter" idx="10"/>
          </p:nvPr>
        </p:nvSpPr>
        <p:spPr/>
        <p:txBody>
          <a:bodyPr/>
          <a:lstStyle/>
          <a:p>
            <a:endParaRPr lang="cs-CZ" dirty="0"/>
          </a:p>
        </p:txBody>
      </p:sp>
      <p:sp>
        <p:nvSpPr>
          <p:cNvPr id="7" name="Slide Number Placeholder 6">
            <a:extLst>
              <a:ext uri="{FF2B5EF4-FFF2-40B4-BE49-F238E27FC236}">
                <a16:creationId xmlns="" xmlns:a16="http://schemas.microsoft.com/office/drawing/2014/main" id="{915DB247-3AE7-BCCA-E0CC-BC0FD69A7E6D}"/>
              </a:ext>
            </a:extLst>
          </p:cNvPr>
          <p:cNvSpPr>
            <a:spLocks noGrp="1"/>
          </p:cNvSpPr>
          <p:nvPr>
            <p:ph type="sldNum" sz="quarter" idx="11"/>
          </p:nvPr>
        </p:nvSpPr>
        <p:spPr/>
        <p:txBody>
          <a:bodyPr/>
          <a:lstStyle/>
          <a:p>
            <a:fld id="{1A2372BB-C42F-4FE8-AE4C-191764A59F09}" type="slidenum">
              <a:rPr lang="cs-CZ" smtClean="0"/>
              <a:t>‹#›</a:t>
            </a:fld>
            <a:endParaRPr lang="cs-CZ"/>
          </a:p>
        </p:txBody>
      </p:sp>
      <p:pic>
        <p:nvPicPr>
          <p:cNvPr id="9" name="Obrázek 8" descr="Obsah obrázku schody, zábradlí, budova, interiér&#10;&#10;Popis byl vytvořen automaticky">
            <a:extLst>
              <a:ext uri="{FF2B5EF4-FFF2-40B4-BE49-F238E27FC236}">
                <a16:creationId xmlns="" xmlns:a16="http://schemas.microsoft.com/office/drawing/2014/main" id="{24B4B2B8-D28F-9EA5-8795-B84FA71785F9}"/>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13432" y="14288"/>
            <a:ext cx="5400675" cy="6858000"/>
          </a:xfrm>
          <a:prstGeom prst="homePlate">
            <a:avLst/>
          </a:prstGeom>
        </p:spPr>
      </p:pic>
      <p:sp>
        <p:nvSpPr>
          <p:cNvPr id="2" name="Title 1">
            <a:extLst>
              <a:ext uri="{FF2B5EF4-FFF2-40B4-BE49-F238E27FC236}">
                <a16:creationId xmlns="" xmlns:a16="http://schemas.microsoft.com/office/drawing/2014/main"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pic>
        <p:nvPicPr>
          <p:cNvPr id="5" name="Obrázek 4" descr="Obsah obrázku text, Písmo, design, typografie&#10;&#10;Popis byl vytvořen automaticky">
            <a:extLst>
              <a:ext uri="{FF2B5EF4-FFF2-40B4-BE49-F238E27FC236}">
                <a16:creationId xmlns="" xmlns:a16="http://schemas.microsoft.com/office/drawing/2014/main" id="{82C86271-FBC6-711D-FDB0-77D012D4AA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048" y="6110125"/>
            <a:ext cx="2372387" cy="585951"/>
          </a:xfrm>
          <a:prstGeom prst="rect">
            <a:avLst/>
          </a:prstGeom>
        </p:spPr>
      </p:pic>
    </p:spTree>
    <p:extLst>
      <p:ext uri="{BB962C8B-B14F-4D97-AF65-F5344CB8AC3E}">
        <p14:creationId xmlns:p14="http://schemas.microsoft.com/office/powerpoint/2010/main" val="181837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D688C66-2A77-64CD-38B5-90492185CACE}"/>
              </a:ext>
            </a:extLst>
          </p:cNvPr>
          <p:cNvSpPr/>
          <p:nvPr/>
        </p:nvSpPr>
        <p:spPr>
          <a:xfrm rot="5400000" flipH="1" flipV="1">
            <a:off x="8570975" y="3236976"/>
            <a:ext cx="6858000" cy="38404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 xmlns:a16="http://schemas.microsoft.com/office/drawing/2014/main" id="{89035839-CD36-5568-9808-CCDD9953C933}"/>
              </a:ext>
            </a:extLst>
          </p:cNvPr>
          <p:cNvSpPr>
            <a:spLocks noGrp="1"/>
          </p:cNvSpPr>
          <p:nvPr>
            <p:ph type="ftr" sz="quarter" idx="3"/>
          </p:nvPr>
        </p:nvSpPr>
        <p:spPr>
          <a:xfrm rot="16200000">
            <a:off x="8854443" y="2953511"/>
            <a:ext cx="6291068" cy="384048"/>
          </a:xfrm>
          <a:prstGeom prst="rect">
            <a:avLst/>
          </a:prstGeom>
          <a:solidFill>
            <a:schemeClr val="accent1">
              <a:lumMod val="75000"/>
            </a:schemeClr>
          </a:solidFill>
        </p:spPr>
        <p:txBody>
          <a:bodyPr vert="horz" lIns="210312" tIns="45720" rIns="91440" bIns="45720" rtlCol="0" anchor="ctr"/>
          <a:lstStyle>
            <a:lvl1pPr algn="l">
              <a:defRPr sz="1200" b="1" cap="all" spc="300" baseline="0">
                <a:ln>
                  <a:solidFill>
                    <a:schemeClr val="tx2">
                      <a:lumMod val="75000"/>
                    </a:schemeClr>
                  </a:solidFill>
                </a:ln>
                <a:solidFill>
                  <a:schemeClr val="bg1"/>
                </a:solidFill>
                <a:latin typeface="+mj-lt"/>
              </a:defRPr>
            </a:lvl1pPr>
          </a:lstStyle>
          <a:p>
            <a:endParaRPr lang="cs-CZ" dirty="0"/>
          </a:p>
        </p:txBody>
      </p:sp>
      <p:sp>
        <p:nvSpPr>
          <p:cNvPr id="2" name="Title Placeholder 1">
            <a:extLst>
              <a:ext uri="{FF2B5EF4-FFF2-40B4-BE49-F238E27FC236}">
                <a16:creationId xmlns="" xmlns:a16="http://schemas.microsoft.com/office/drawing/2014/main"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cs-CZ" dirty="0"/>
              <a:t>Kliknutím lze upravit styl.</a:t>
            </a:r>
            <a:endParaRPr lang="en-US" dirty="0"/>
          </a:p>
        </p:txBody>
      </p:sp>
      <p:sp>
        <p:nvSpPr>
          <p:cNvPr id="3" name="Text Placeholder 2">
            <a:extLst>
              <a:ext uri="{FF2B5EF4-FFF2-40B4-BE49-F238E27FC236}">
                <a16:creationId xmlns="" xmlns:a16="http://schemas.microsoft.com/office/drawing/2014/main" id="{AE98FC63-C8D2-4CE6-A3F1-EE8ED24590C4}"/>
              </a:ext>
            </a:extLst>
          </p:cNvPr>
          <p:cNvSpPr>
            <a:spLocks noGrp="1"/>
          </p:cNvSpPr>
          <p:nvPr>
            <p:ph type="body" idx="1"/>
          </p:nvPr>
        </p:nvSpPr>
        <p:spPr>
          <a:xfrm>
            <a:off x="745644" y="1825625"/>
            <a:ext cx="11098307" cy="4351338"/>
          </a:xfrm>
          <a:prstGeom prst="rect">
            <a:avLst/>
          </a:prstGeom>
        </p:spPr>
        <p:txBody>
          <a:bodyPr vert="horz" lIns="0" tIns="0" rIns="0" bIns="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Slide Number Placeholder 5">
            <a:extLst>
              <a:ext uri="{FF2B5EF4-FFF2-40B4-BE49-F238E27FC236}">
                <a16:creationId xmlns="" xmlns:a16="http://schemas.microsoft.com/office/drawing/2014/main" id="{533E5E79-C396-3919-759D-5AD893CE4260}"/>
              </a:ext>
            </a:extLst>
          </p:cNvPr>
          <p:cNvSpPr>
            <a:spLocks noGrp="1"/>
          </p:cNvSpPr>
          <p:nvPr>
            <p:ph type="sldNum" sz="quarter" idx="4"/>
          </p:nvPr>
        </p:nvSpPr>
        <p:spPr>
          <a:xfrm>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fld id="{1A2372BB-C42F-4FE8-AE4C-191764A59F09}" type="slidenum">
              <a:rPr lang="cs-CZ" smtClean="0"/>
              <a:t>‹#›</a:t>
            </a:fld>
            <a:endParaRPr lang="cs-CZ" dirty="0"/>
          </a:p>
        </p:txBody>
      </p:sp>
    </p:spTree>
    <p:extLst>
      <p:ext uri="{BB962C8B-B14F-4D97-AF65-F5344CB8AC3E}">
        <p14:creationId xmlns:p14="http://schemas.microsoft.com/office/powerpoint/2010/main" val="3703830726"/>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5" r:id="rId3"/>
    <p:sldLayoutId id="2147483687" r:id="rId4"/>
    <p:sldLayoutId id="2147483688" r:id="rId5"/>
    <p:sldLayoutId id="2147483676" r:id="rId6"/>
    <p:sldLayoutId id="2147483689" r:id="rId7"/>
    <p:sldLayoutId id="2147483691" r:id="rId8"/>
    <p:sldLayoutId id="2147483678" r:id="rId9"/>
    <p:sldLayoutId id="2147483679" r:id="rId10"/>
    <p:sldLayoutId id="2147483690" r:id="rId11"/>
    <p:sldLayoutId id="2147483681" r:id="rId12"/>
    <p:sldLayoutId id="2147483682" r:id="rId13"/>
    <p:sldLayoutId id="2147483683" r:id="rId14"/>
    <p:sldLayoutId id="2147483684" r:id="rId15"/>
    <p:sldLayoutId id="2147483685" r:id="rId16"/>
  </p:sldLayoutIdLst>
  <p:txStyles>
    <p:titleStyle>
      <a:lvl1pPr algn="l" defTabSz="914400" rtl="0" eaLnBrk="1" latinLnBrk="0" hangingPunct="1">
        <a:lnSpc>
          <a:spcPct val="90000"/>
        </a:lnSpc>
        <a:spcBef>
          <a:spcPct val="0"/>
        </a:spcBef>
        <a:buNone/>
        <a:defRPr sz="4000" b="1" i="0" kern="1200" cap="all" spc="600" baseline="0">
          <a:solidFill>
            <a:schemeClr val="bg2">
              <a:lumMod val="25000"/>
            </a:schemeClr>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Garamond" panose="02020404030301010803" pitchFamily="18" charset="0"/>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Garamond" panose="02020404030301010803" pitchFamily="18" charset="0"/>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Garamond" panose="02020404030301010803" pitchFamily="18" charset="0"/>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Garamond" panose="02020404030301010803" pitchFamily="18" charset="0"/>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guide id="26" orient="horz" pos="2160" userDrawn="1">
          <p15:clr>
            <a:srgbClr val="F26B43"/>
          </p15:clr>
        </p15:guide>
        <p15:guide id="2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fenseone.com/threats/2024/04/top-us-air-force-official-mideast-outlines-risks-rafah-invasion/395456/" TargetMode="External"/><Relationship Id="rId2" Type="http://schemas.openxmlformats.org/officeDocument/2006/relationships/hyperlink" Target="https://www.centcom.mil/MEDIA/PRESS-RELEASES/Press-Release-View/Article/3725708/march-30-red-sea-updat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1733" y="2043945"/>
            <a:ext cx="6341534" cy="2442330"/>
          </a:xfrm>
        </p:spPr>
        <p:txBody>
          <a:bodyPr/>
          <a:lstStyle/>
          <a:p>
            <a:r>
              <a:rPr lang="cs-CZ" b="0" dirty="0" smtClean="0"/>
              <a:t/>
            </a:r>
            <a:br>
              <a:rPr lang="cs-CZ" b="0" dirty="0" smtClean="0"/>
            </a:br>
            <a:r>
              <a:rPr lang="cs-CZ" dirty="0"/>
              <a:t>Západ </a:t>
            </a:r>
            <a:r>
              <a:rPr lang="cs-CZ" dirty="0" smtClean="0"/>
              <a:t>– unavený hegemon </a:t>
            </a:r>
            <a:br>
              <a:rPr lang="cs-CZ" dirty="0" smtClean="0"/>
            </a:br>
            <a:r>
              <a:rPr lang="cs-CZ" sz="2800" dirty="0" smtClean="0"/>
              <a:t/>
            </a:r>
            <a:br>
              <a:rPr lang="cs-CZ" sz="2800" dirty="0" smtClean="0"/>
            </a:br>
            <a:r>
              <a:rPr lang="cs-CZ" sz="2800" dirty="0" smtClean="0"/>
              <a:t>Právnické </a:t>
            </a:r>
            <a:r>
              <a:rPr lang="cs-CZ" sz="2800" dirty="0"/>
              <a:t>souvislosti pozdní fáze západní dominance </a:t>
            </a:r>
            <a:r>
              <a:rPr lang="cs-CZ" sz="2800" dirty="0" smtClean="0"/>
              <a:t>světu</a:t>
            </a:r>
            <a:endParaRPr lang="cs-CZ" sz="2800" b="0" dirty="0"/>
          </a:p>
        </p:txBody>
      </p:sp>
      <p:sp>
        <p:nvSpPr>
          <p:cNvPr id="3" name="Podnadpis 2"/>
          <p:cNvSpPr>
            <a:spLocks noGrp="1"/>
          </p:cNvSpPr>
          <p:nvPr>
            <p:ph type="subTitle" idx="1"/>
          </p:nvPr>
        </p:nvSpPr>
        <p:spPr/>
        <p:txBody>
          <a:bodyPr/>
          <a:lstStyle/>
          <a:p>
            <a:endParaRPr lang="cs-CZ" dirty="0" smtClean="0"/>
          </a:p>
          <a:p>
            <a:endParaRPr lang="cs-CZ" dirty="0" smtClean="0"/>
          </a:p>
          <a:p>
            <a:r>
              <a:rPr lang="cs-CZ" dirty="0" smtClean="0"/>
              <a:t>Karel Šimka</a:t>
            </a:r>
          </a:p>
          <a:p>
            <a:endParaRPr lang="de-DE" dirty="0"/>
          </a:p>
        </p:txBody>
      </p:sp>
    </p:spTree>
    <p:extLst>
      <p:ext uri="{BB962C8B-B14F-4D97-AF65-F5344CB8AC3E}">
        <p14:creationId xmlns:p14="http://schemas.microsoft.com/office/powerpoint/2010/main" val="121142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r>
              <a:rPr lang="cs-CZ" dirty="0" smtClean="0"/>
              <a:t>   	</a:t>
            </a:r>
            <a:endParaRPr lang="cs-CZ" dirty="0"/>
          </a:p>
        </p:txBody>
      </p:sp>
      <p:sp>
        <p:nvSpPr>
          <p:cNvPr id="3" name="Zástupný symbol pro text 2"/>
          <p:cNvSpPr>
            <a:spLocks noGrp="1"/>
          </p:cNvSpPr>
          <p:nvPr>
            <p:ph type="body" sz="quarter" idx="14"/>
          </p:nvPr>
        </p:nvSpPr>
        <p:spPr>
          <a:xfrm>
            <a:off x="838200" y="809625"/>
            <a:ext cx="10715625" cy="5886452"/>
          </a:xfrm>
        </p:spPr>
        <p:txBody>
          <a:bodyPr/>
          <a:lstStyle/>
          <a:p>
            <a:r>
              <a:rPr lang="cs-CZ" dirty="0" smtClean="0"/>
              <a:t>	</a:t>
            </a:r>
            <a:r>
              <a:rPr lang="cs-CZ" b="1" dirty="0"/>
              <a:t>Nejlidnatější státy světa </a:t>
            </a:r>
            <a:r>
              <a:rPr lang="cs-CZ" b="1" dirty="0" smtClean="0"/>
              <a:t>– první desítka 1950, 2020, 2100</a:t>
            </a:r>
            <a:endParaRPr lang="cs-CZ"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447800"/>
            <a:ext cx="821055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97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r>
              <a:rPr lang="cs-CZ" dirty="0" smtClean="0"/>
              <a:t>   	</a:t>
            </a:r>
            <a:endParaRPr lang="cs-CZ" dirty="0"/>
          </a:p>
        </p:txBody>
      </p:sp>
      <p:sp>
        <p:nvSpPr>
          <p:cNvPr id="3" name="Zástupný symbol pro text 2"/>
          <p:cNvSpPr>
            <a:spLocks noGrp="1"/>
          </p:cNvSpPr>
          <p:nvPr>
            <p:ph type="body" sz="quarter" idx="14"/>
          </p:nvPr>
        </p:nvSpPr>
        <p:spPr>
          <a:xfrm>
            <a:off x="819150" y="809625"/>
            <a:ext cx="10715625" cy="5886452"/>
          </a:xfrm>
        </p:spPr>
        <p:txBody>
          <a:bodyPr/>
          <a:lstStyle/>
          <a:p>
            <a:endParaRPr lang="cs-CZ"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01" y="875022"/>
            <a:ext cx="7834524" cy="5821052"/>
          </a:xfrm>
          <a:prstGeom prst="rect">
            <a:avLst/>
          </a:prstGeom>
        </p:spPr>
      </p:pic>
    </p:spTree>
    <p:extLst>
      <p:ext uri="{BB962C8B-B14F-4D97-AF65-F5344CB8AC3E}">
        <p14:creationId xmlns:p14="http://schemas.microsoft.com/office/powerpoint/2010/main" val="160487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br>
              <a:rPr lang="cs-CZ" dirty="0" smtClean="0"/>
            </a:br>
            <a:endParaRPr lang="cs-CZ" dirty="0"/>
          </a:p>
        </p:txBody>
      </p:sp>
      <p:sp>
        <p:nvSpPr>
          <p:cNvPr id="3" name="Zástupný symbol pro text 2"/>
          <p:cNvSpPr>
            <a:spLocks noGrp="1"/>
          </p:cNvSpPr>
          <p:nvPr>
            <p:ph type="body" sz="quarter" idx="14"/>
          </p:nvPr>
        </p:nvSpPr>
        <p:spPr>
          <a:xfrm>
            <a:off x="838200" y="1352549"/>
            <a:ext cx="10715625" cy="5343527"/>
          </a:xfrm>
        </p:spPr>
        <p:txBody>
          <a:bodyPr/>
          <a:lstStyle/>
          <a:p>
            <a:r>
              <a:rPr lang="cs-CZ" b="1" dirty="0" smtClean="0"/>
              <a:t>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53" y="1438275"/>
            <a:ext cx="8029298" cy="5238750"/>
          </a:xfrm>
          <a:prstGeom prst="rect">
            <a:avLst/>
          </a:prstGeom>
        </p:spPr>
      </p:pic>
    </p:spTree>
    <p:extLst>
      <p:ext uri="{BB962C8B-B14F-4D97-AF65-F5344CB8AC3E}">
        <p14:creationId xmlns:p14="http://schemas.microsoft.com/office/powerpoint/2010/main" val="75968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endParaRPr lang="cs-CZ" dirty="0"/>
          </a:p>
        </p:txBody>
      </p:sp>
      <p:sp>
        <p:nvSpPr>
          <p:cNvPr id="3" name="Zástupný symbol pro text 2"/>
          <p:cNvSpPr>
            <a:spLocks noGrp="1"/>
          </p:cNvSpPr>
          <p:nvPr>
            <p:ph type="body" sz="quarter" idx="14"/>
          </p:nvPr>
        </p:nvSpPr>
        <p:spPr>
          <a:xfrm>
            <a:off x="838200" y="1352549"/>
            <a:ext cx="10715625" cy="5343527"/>
          </a:xfrm>
        </p:spPr>
        <p:txBody>
          <a:bodyPr/>
          <a:lstStyle/>
          <a:p>
            <a:pPr marL="342900" indent="-342900">
              <a:buFont typeface="Arial" panose="020B0604020202020204" pitchFamily="34" charset="0"/>
              <a:buChar char="•"/>
            </a:pPr>
            <a:r>
              <a:rPr lang="cs-CZ" dirty="0" smtClean="0"/>
              <a:t>Klimatická změna bude </a:t>
            </a:r>
            <a:r>
              <a:rPr lang="cs-CZ" u="sng" dirty="0" smtClean="0"/>
              <a:t>jedním z klíčových globálních jevů 21. století</a:t>
            </a:r>
            <a:r>
              <a:rPr lang="cs-CZ" dirty="0" smtClean="0"/>
              <a:t>; otázka není, zda bude, ale jaká bude a kde se bude jak silně a jakými způsoby projevovat.</a:t>
            </a:r>
          </a:p>
          <a:p>
            <a:pPr marL="342900" indent="-342900">
              <a:buFont typeface="Arial" panose="020B0604020202020204" pitchFamily="34" charset="0"/>
              <a:buChar char="•"/>
            </a:pPr>
            <a:r>
              <a:rPr lang="cs-CZ" dirty="0" smtClean="0"/>
              <a:t>Klimatická změna </a:t>
            </a:r>
            <a:r>
              <a:rPr lang="cs-CZ" u="sng" dirty="0" smtClean="0"/>
              <a:t>neznamená konec světa</a:t>
            </a:r>
            <a:r>
              <a:rPr lang="cs-CZ" dirty="0" smtClean="0"/>
              <a:t>, znamená ale </a:t>
            </a:r>
            <a:r>
              <a:rPr lang="cs-CZ" u="sng" dirty="0" smtClean="0"/>
              <a:t>změnu rámcových podmínek</a:t>
            </a:r>
            <a:r>
              <a:rPr lang="cs-CZ" dirty="0" smtClean="0"/>
              <a:t> pro život a ekonomický rozvoj prakticky všude. </a:t>
            </a:r>
            <a:r>
              <a:rPr lang="cs-CZ" u="sng" dirty="0" smtClean="0"/>
              <a:t>Ne všude však bude působit negativně</a:t>
            </a:r>
            <a:r>
              <a:rPr lang="cs-CZ" dirty="0" smtClean="0"/>
              <a:t> (byť </a:t>
            </a:r>
            <a:r>
              <a:rPr lang="cs-CZ" u="sng" dirty="0" smtClean="0"/>
              <a:t>negativní dopady budou asi v celkovém součtu převažovat</a:t>
            </a:r>
            <a:r>
              <a:rPr lang="cs-CZ" dirty="0" smtClean="0"/>
              <a:t>).</a:t>
            </a:r>
          </a:p>
          <a:p>
            <a:pPr marL="342900" indent="-342900">
              <a:buFont typeface="Arial" panose="020B0604020202020204" pitchFamily="34" charset="0"/>
              <a:buChar char="•"/>
            </a:pPr>
            <a:r>
              <a:rPr lang="cs-CZ" dirty="0" smtClean="0"/>
              <a:t>Reakce na klimatickou změnu: </a:t>
            </a:r>
          </a:p>
          <a:p>
            <a:pPr lvl="1"/>
            <a:r>
              <a:rPr lang="cs-CZ" dirty="0" smtClean="0"/>
              <a:t>1) apokalyptika a panika (radikální zelená hnutí, ale i část </a:t>
            </a:r>
            <a:r>
              <a:rPr lang="cs-CZ" dirty="0" err="1" smtClean="0"/>
              <a:t>mainstreamu</a:t>
            </a:r>
            <a:r>
              <a:rPr lang="cs-CZ" dirty="0" smtClean="0"/>
              <a:t> – GND je panika!)</a:t>
            </a:r>
          </a:p>
          <a:p>
            <a:pPr lvl="1"/>
            <a:r>
              <a:rPr lang="cs-CZ" dirty="0" smtClean="0"/>
              <a:t>2) ignorace a popírání (někteří dnešní konzervativci)</a:t>
            </a:r>
          </a:p>
          <a:p>
            <a:pPr lvl="1"/>
            <a:r>
              <a:rPr lang="cs-CZ" dirty="0" smtClean="0"/>
              <a:t>3) adaptace a zmírnění dopadů (realistický přístup – modifikace GND)</a:t>
            </a:r>
          </a:p>
          <a:p>
            <a:endParaRPr lang="cs-CZ" dirty="0" smtClean="0"/>
          </a:p>
        </p:txBody>
      </p:sp>
    </p:spTree>
    <p:extLst>
      <p:ext uri="{BB962C8B-B14F-4D97-AF65-F5344CB8AC3E}">
        <p14:creationId xmlns:p14="http://schemas.microsoft.com/office/powerpoint/2010/main" val="4149279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endParaRPr lang="cs-CZ" dirty="0"/>
          </a:p>
        </p:txBody>
      </p:sp>
      <p:sp>
        <p:nvSpPr>
          <p:cNvPr id="3" name="Zástupný symbol pro text 2"/>
          <p:cNvSpPr>
            <a:spLocks noGrp="1"/>
          </p:cNvSpPr>
          <p:nvPr>
            <p:ph type="body" sz="quarter" idx="14"/>
          </p:nvPr>
        </p:nvSpPr>
        <p:spPr>
          <a:xfrm>
            <a:off x="838200" y="1352549"/>
            <a:ext cx="10715625" cy="5343527"/>
          </a:xfrm>
        </p:spPr>
        <p:txBody>
          <a:bodyPr/>
          <a:lstStyle/>
          <a:p>
            <a:endParaRPr lang="cs-CZ"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333194"/>
            <a:ext cx="7572376" cy="53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ulka 3"/>
          <p:cNvGraphicFramePr>
            <a:graphicFrameLocks noGrp="1"/>
          </p:cNvGraphicFramePr>
          <p:nvPr>
            <p:extLst>
              <p:ext uri="{D42A27DB-BD31-4B8C-83A1-F6EECF244321}">
                <p14:modId xmlns:p14="http://schemas.microsoft.com/office/powerpoint/2010/main" val="3764165047"/>
              </p:ext>
            </p:extLst>
          </p:nvPr>
        </p:nvGraphicFramePr>
        <p:xfrm>
          <a:off x="8377395" y="2794900"/>
          <a:ext cx="3176429" cy="2429341"/>
        </p:xfrm>
        <a:graphic>
          <a:graphicData uri="http://schemas.openxmlformats.org/drawingml/2006/table">
            <a:tbl>
              <a:tblPr firstRow="1" firstCol="1" bandRow="1">
                <a:tableStyleId>{5C22544A-7EE6-4342-B048-85BDC9FD1C3A}</a:tableStyleId>
              </a:tblPr>
              <a:tblGrid>
                <a:gridCol w="1656224"/>
                <a:gridCol w="1520205"/>
              </a:tblGrid>
              <a:tr h="964553">
                <a:tc gridSpan="2">
                  <a:txBody>
                    <a:bodyPr/>
                    <a:lstStyle/>
                    <a:p>
                      <a:pPr algn="ctr">
                        <a:lnSpc>
                          <a:spcPct val="115000"/>
                        </a:lnSpc>
                        <a:spcAft>
                          <a:spcPts val="0"/>
                        </a:spcAft>
                      </a:pPr>
                      <a:r>
                        <a:rPr lang="cs-CZ" sz="2200" dirty="0">
                          <a:effectLst/>
                          <a:latin typeface="Garamond" panose="02020404030301010803" pitchFamily="18" charset="0"/>
                        </a:rPr>
                        <a:t>Počet dnů s teplotou nad 40°C v Indii</a:t>
                      </a:r>
                      <a:endParaRPr lang="cs-CZ" sz="2200" dirty="0">
                        <a:effectLst/>
                        <a:latin typeface="Garamond" panose="02020404030301010803" pitchFamily="18" charset="0"/>
                        <a:ea typeface="Calibri"/>
                        <a:cs typeface="Times New Roman"/>
                      </a:endParaRPr>
                    </a:p>
                  </a:txBody>
                  <a:tcPr marL="68580" marR="68580" marT="0" marB="0"/>
                </a:tc>
                <a:tc hMerge="1">
                  <a:txBody>
                    <a:bodyPr/>
                    <a:lstStyle/>
                    <a:p>
                      <a:endParaRPr lang="cs-CZ"/>
                    </a:p>
                  </a:txBody>
                  <a:tcPr/>
                </a:tc>
              </a:tr>
              <a:tr h="636001">
                <a:tc>
                  <a:txBody>
                    <a:bodyPr/>
                    <a:lstStyle/>
                    <a:p>
                      <a:pPr algn="ctr">
                        <a:lnSpc>
                          <a:spcPct val="115000"/>
                        </a:lnSpc>
                        <a:spcAft>
                          <a:spcPts val="0"/>
                        </a:spcAft>
                      </a:pPr>
                      <a:r>
                        <a:rPr lang="cs-CZ" sz="2200" dirty="0">
                          <a:effectLst/>
                          <a:latin typeface="Garamond" panose="02020404030301010803" pitchFamily="18" charset="0"/>
                        </a:rPr>
                        <a:t>1981-1990</a:t>
                      </a:r>
                      <a:endParaRPr lang="cs-CZ" sz="2200" dirty="0">
                        <a:effectLst/>
                        <a:latin typeface="Garamond" panose="02020404030301010803" pitchFamily="18" charset="0"/>
                        <a:ea typeface="Calibri"/>
                        <a:cs typeface="Times New Roman"/>
                      </a:endParaRPr>
                    </a:p>
                  </a:txBody>
                  <a:tcPr marL="68580" marR="68580" marT="0" marB="0"/>
                </a:tc>
                <a:tc>
                  <a:txBody>
                    <a:bodyPr/>
                    <a:lstStyle/>
                    <a:p>
                      <a:pPr algn="ctr">
                        <a:lnSpc>
                          <a:spcPct val="115000"/>
                        </a:lnSpc>
                        <a:spcAft>
                          <a:spcPts val="0"/>
                        </a:spcAft>
                      </a:pPr>
                      <a:r>
                        <a:rPr lang="cs-CZ" sz="2200" dirty="0">
                          <a:effectLst/>
                          <a:latin typeface="Garamond" panose="02020404030301010803" pitchFamily="18" charset="0"/>
                        </a:rPr>
                        <a:t>413</a:t>
                      </a:r>
                      <a:endParaRPr lang="cs-CZ" sz="2200" dirty="0">
                        <a:effectLst/>
                        <a:latin typeface="Garamond" panose="02020404030301010803" pitchFamily="18" charset="0"/>
                        <a:ea typeface="Calibri"/>
                        <a:cs typeface="Times New Roman"/>
                      </a:endParaRPr>
                    </a:p>
                  </a:txBody>
                  <a:tcPr marL="68580" marR="68580" marT="0" marB="0"/>
                </a:tc>
              </a:tr>
              <a:tr h="636001">
                <a:tc>
                  <a:txBody>
                    <a:bodyPr/>
                    <a:lstStyle/>
                    <a:p>
                      <a:pPr algn="ctr">
                        <a:lnSpc>
                          <a:spcPct val="115000"/>
                        </a:lnSpc>
                        <a:spcAft>
                          <a:spcPts val="0"/>
                        </a:spcAft>
                      </a:pPr>
                      <a:r>
                        <a:rPr lang="cs-CZ" sz="2200">
                          <a:effectLst/>
                          <a:latin typeface="Garamond" panose="02020404030301010803" pitchFamily="18" charset="0"/>
                        </a:rPr>
                        <a:t>2011-2020</a:t>
                      </a:r>
                      <a:endParaRPr lang="cs-CZ" sz="2200">
                        <a:effectLst/>
                        <a:latin typeface="Garamond" panose="02020404030301010803" pitchFamily="18" charset="0"/>
                        <a:ea typeface="Calibri"/>
                        <a:cs typeface="Times New Roman"/>
                      </a:endParaRPr>
                    </a:p>
                  </a:txBody>
                  <a:tcPr marL="68580" marR="68580" marT="0" marB="0"/>
                </a:tc>
                <a:tc>
                  <a:txBody>
                    <a:bodyPr/>
                    <a:lstStyle/>
                    <a:p>
                      <a:pPr algn="ctr">
                        <a:lnSpc>
                          <a:spcPct val="115000"/>
                        </a:lnSpc>
                        <a:spcAft>
                          <a:spcPts val="0"/>
                        </a:spcAft>
                      </a:pPr>
                      <a:r>
                        <a:rPr lang="cs-CZ" sz="2200" dirty="0">
                          <a:effectLst/>
                          <a:latin typeface="Garamond" panose="02020404030301010803" pitchFamily="18" charset="0"/>
                        </a:rPr>
                        <a:t>600</a:t>
                      </a:r>
                      <a:endParaRPr lang="cs-CZ" sz="2200" dirty="0">
                        <a:effectLst/>
                        <a:latin typeface="Garamond" panose="02020404030301010803" pitchFamily="18" charset="0"/>
                        <a:ea typeface="Calibri"/>
                        <a:cs typeface="Times New Roman"/>
                      </a:endParaRPr>
                    </a:p>
                  </a:txBody>
                  <a:tcPr marL="68580" marR="68580" marT="0" marB="0"/>
                </a:tc>
              </a:tr>
              <a:tr h="167739">
                <a:tc gridSpan="2">
                  <a:txBody>
                    <a:bodyPr/>
                    <a:lstStyle/>
                    <a:p>
                      <a:pPr algn="ctr">
                        <a:lnSpc>
                          <a:spcPct val="115000"/>
                        </a:lnSpc>
                        <a:spcAft>
                          <a:spcPts val="0"/>
                        </a:spcAft>
                      </a:pPr>
                      <a:r>
                        <a:rPr lang="cs-CZ" sz="1100" dirty="0" smtClean="0">
                          <a:effectLst/>
                          <a:latin typeface="Garamond" panose="02020404030301010803" pitchFamily="18" charset="0"/>
                        </a:rPr>
                        <a:t>(</a:t>
                      </a:r>
                      <a:r>
                        <a:rPr lang="cs-CZ" sz="1100" dirty="0" err="1" smtClean="0">
                          <a:effectLst/>
                          <a:latin typeface="Garamond" panose="02020404030301010803" pitchFamily="18" charset="0"/>
                        </a:rPr>
                        <a:t>Deutscher</a:t>
                      </a:r>
                      <a:r>
                        <a:rPr lang="cs-CZ" sz="1100" dirty="0" smtClean="0">
                          <a:effectLst/>
                          <a:latin typeface="Garamond" panose="02020404030301010803" pitchFamily="18" charset="0"/>
                        </a:rPr>
                        <a:t> </a:t>
                      </a:r>
                      <a:r>
                        <a:rPr lang="cs-CZ" sz="1100" dirty="0" err="1" smtClean="0">
                          <a:effectLst/>
                          <a:latin typeface="Garamond" panose="02020404030301010803" pitchFamily="18" charset="0"/>
                        </a:rPr>
                        <a:t>Wettterdienst</a:t>
                      </a:r>
                      <a:r>
                        <a:rPr lang="cs-CZ" sz="1100" dirty="0" smtClean="0">
                          <a:effectLst/>
                          <a:latin typeface="Garamond" panose="02020404030301010803" pitchFamily="18" charset="0"/>
                        </a:rPr>
                        <a:t>, 25. 4. 2022)</a:t>
                      </a:r>
                      <a:endParaRPr lang="cs-CZ" sz="1100" dirty="0">
                        <a:effectLst/>
                        <a:latin typeface="Garamond" panose="02020404030301010803" pitchFamily="18" charset="0"/>
                        <a:ea typeface="Calibri"/>
                        <a:cs typeface="Times New Roman"/>
                      </a:endParaRPr>
                    </a:p>
                  </a:txBody>
                  <a:tcPr marL="68580" marR="68580" marT="0" marB="0"/>
                </a:tc>
                <a:tc hMerge="1">
                  <a:txBody>
                    <a:bodyPr/>
                    <a:lstStyle/>
                    <a:p>
                      <a:endParaRPr lang="cs-CZ"/>
                    </a:p>
                  </a:txBody>
                  <a:tcPr/>
                </a:tc>
              </a:tr>
            </a:tbl>
          </a:graphicData>
        </a:graphic>
      </p:graphicFrame>
    </p:spTree>
    <p:extLst>
      <p:ext uri="{BB962C8B-B14F-4D97-AF65-F5344CB8AC3E}">
        <p14:creationId xmlns:p14="http://schemas.microsoft.com/office/powerpoint/2010/main" val="296217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endParaRPr lang="cs-CZ" dirty="0"/>
          </a:p>
        </p:txBody>
      </p:sp>
      <p:sp>
        <p:nvSpPr>
          <p:cNvPr id="3" name="Zástupný symbol pro text 2"/>
          <p:cNvSpPr>
            <a:spLocks noGrp="1"/>
          </p:cNvSpPr>
          <p:nvPr>
            <p:ph type="body" sz="quarter" idx="14"/>
          </p:nvPr>
        </p:nvSpPr>
        <p:spPr>
          <a:xfrm>
            <a:off x="838200" y="1266825"/>
            <a:ext cx="10715625" cy="5429251"/>
          </a:xfrm>
        </p:spPr>
        <p:txBody>
          <a:bodyPr/>
          <a:lstStyle/>
          <a:p>
            <a:r>
              <a:rPr lang="cs-CZ" u="sng" dirty="0" smtClean="0"/>
              <a:t>Silní a agilní si poradí se vším!</a:t>
            </a:r>
            <a:r>
              <a:rPr lang="cs-CZ" b="1" dirty="0" smtClean="0"/>
              <a:t> </a:t>
            </a:r>
            <a:r>
              <a:rPr lang="cs-CZ" dirty="0" smtClean="0"/>
              <a:t>Proto je třeba </a:t>
            </a:r>
            <a:r>
              <a:rPr lang="cs-CZ" u="sng" dirty="0" smtClean="0"/>
              <a:t>nepanikařit</a:t>
            </a:r>
            <a:r>
              <a:rPr lang="cs-CZ" dirty="0" smtClean="0"/>
              <a:t>. Nutno zabránit</a:t>
            </a:r>
          </a:p>
          <a:p>
            <a:pPr marL="800100" lvl="1" indent="-342900">
              <a:buFont typeface="Arial" panose="020B0604020202020204" pitchFamily="34" charset="0"/>
              <a:buChar char="•"/>
            </a:pPr>
            <a:r>
              <a:rPr lang="cs-CZ" u="sng" dirty="0" err="1" smtClean="0"/>
              <a:t>deindustrializaci</a:t>
            </a:r>
            <a:r>
              <a:rPr lang="cs-CZ" u="sng" dirty="0" smtClean="0"/>
              <a:t> Západu</a:t>
            </a:r>
            <a:r>
              <a:rPr lang="cs-CZ" dirty="0" smtClean="0"/>
              <a:t> (musíme </a:t>
            </a:r>
            <a:r>
              <a:rPr lang="cs-CZ" u="sng" dirty="0" smtClean="0"/>
              <a:t>umět vyrábět</a:t>
            </a:r>
            <a:r>
              <a:rPr lang="cs-CZ" dirty="0" smtClean="0"/>
              <a:t> prakticky vše a leccos z toho také dělat),</a:t>
            </a:r>
          </a:p>
          <a:p>
            <a:pPr marL="800100" lvl="1" indent="-342900">
              <a:buFont typeface="Arial" panose="020B0604020202020204" pitchFamily="34" charset="0"/>
              <a:buChar char="•"/>
            </a:pPr>
            <a:r>
              <a:rPr lang="cs-CZ" u="sng" dirty="0" smtClean="0"/>
              <a:t>ztrátě víry ve vědu, racionalitu a technologie</a:t>
            </a:r>
            <a:r>
              <a:rPr lang="cs-CZ" dirty="0" smtClean="0"/>
              <a:t> (ty nakonec pomohou se vším). Nejspíš bude třeba i </a:t>
            </a:r>
            <a:r>
              <a:rPr lang="cs-CZ" u="sng" dirty="0" err="1" smtClean="0"/>
              <a:t>geoinženýrství</a:t>
            </a:r>
            <a:r>
              <a:rPr lang="cs-CZ" dirty="0" smtClean="0"/>
              <a:t> a určitě genetické inženýrství, sofistikovaná chemie a biologie, postupná proměna dosavadních způsobů získávání a využívání energie aj.,</a:t>
            </a:r>
          </a:p>
          <a:p>
            <a:pPr marL="800100" lvl="1" indent="-342900">
              <a:buFont typeface="Arial" panose="020B0604020202020204" pitchFamily="34" charset="0"/>
              <a:buChar char="•"/>
            </a:pPr>
            <a:r>
              <a:rPr lang="cs-CZ" u="sng" dirty="0" smtClean="0"/>
              <a:t>přechodu ke stacionární, defenzivní, „tiché“ společnosti</a:t>
            </a:r>
            <a:r>
              <a:rPr lang="cs-CZ" dirty="0" smtClean="0"/>
              <a:t>. Západ vždy vítězil svou schopností vytvořit a nasadit zdroje. </a:t>
            </a:r>
            <a:r>
              <a:rPr lang="cs-CZ" u="sng" dirty="0" smtClean="0"/>
              <a:t>Nikdo nechce žít v budoucnu hůře než nyní.</a:t>
            </a:r>
          </a:p>
          <a:p>
            <a:pPr marL="342900" indent="-342900">
              <a:buFont typeface="Arial" panose="020B0604020202020204" pitchFamily="34" charset="0"/>
              <a:buChar char="•"/>
            </a:pPr>
            <a:r>
              <a:rPr lang="cs-CZ" dirty="0" smtClean="0"/>
              <a:t>Role práva: </a:t>
            </a:r>
            <a:r>
              <a:rPr lang="cs-CZ" u="sng" dirty="0" smtClean="0"/>
              <a:t>Chránit nástroje tvorby bohatství</a:t>
            </a:r>
            <a:r>
              <a:rPr lang="cs-CZ" dirty="0" smtClean="0"/>
              <a:t>, tedy především co nejvíc </a:t>
            </a:r>
            <a:r>
              <a:rPr lang="cs-CZ" u="sng" dirty="0" smtClean="0"/>
              <a:t>svobodný trh</a:t>
            </a:r>
            <a:r>
              <a:rPr lang="cs-CZ" dirty="0" smtClean="0"/>
              <a:t> a </a:t>
            </a:r>
            <a:r>
              <a:rPr lang="cs-CZ" u="sng" dirty="0" smtClean="0"/>
              <a:t>výzkum a vývoj</a:t>
            </a:r>
            <a:r>
              <a:rPr lang="cs-CZ" dirty="0" smtClean="0"/>
              <a:t>. </a:t>
            </a:r>
            <a:r>
              <a:rPr lang="cs-CZ" u="sng" dirty="0" smtClean="0"/>
              <a:t>Opatrně s předběžnou opatrností!</a:t>
            </a:r>
            <a:r>
              <a:rPr lang="cs-CZ" dirty="0" smtClean="0"/>
              <a:t> Zároveň budou třeba uvážlivé a pokud možno </a:t>
            </a:r>
            <a:r>
              <a:rPr lang="cs-CZ" u="sng" dirty="0" smtClean="0"/>
              <a:t>trh nekřivící regulace</a:t>
            </a:r>
            <a:r>
              <a:rPr lang="cs-CZ" dirty="0" smtClean="0"/>
              <a:t> kvůli životnímu prostředí.</a:t>
            </a:r>
          </a:p>
        </p:txBody>
      </p:sp>
    </p:spTree>
    <p:extLst>
      <p:ext uri="{BB962C8B-B14F-4D97-AF65-F5344CB8AC3E}">
        <p14:creationId xmlns:p14="http://schemas.microsoft.com/office/powerpoint/2010/main" val="39961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endParaRPr lang="cs-CZ" dirty="0"/>
          </a:p>
        </p:txBody>
      </p:sp>
      <p:sp>
        <p:nvSpPr>
          <p:cNvPr id="3" name="Zástupný symbol pro text 2"/>
          <p:cNvSpPr>
            <a:spLocks noGrp="1"/>
          </p:cNvSpPr>
          <p:nvPr>
            <p:ph type="body" sz="quarter" idx="14"/>
          </p:nvPr>
        </p:nvSpPr>
        <p:spPr>
          <a:xfrm>
            <a:off x="838200" y="1381125"/>
            <a:ext cx="10715625" cy="5314951"/>
          </a:xfrm>
        </p:spPr>
        <p:txBody>
          <a:bodyPr/>
          <a:lstStyle/>
          <a:p>
            <a:r>
              <a:rPr lang="cs-CZ" sz="1800" b="1" dirty="0" smtClean="0"/>
              <a:t>Britové prakticky smazali z povrchu zemského obrovskou armádu Súdánu (Armyweb.cz, 31. 1. 2023)</a:t>
            </a:r>
          </a:p>
          <a:p>
            <a:pPr>
              <a:lnSpc>
                <a:spcPct val="100000"/>
              </a:lnSpc>
            </a:pPr>
            <a:r>
              <a:rPr lang="cs-CZ" sz="1900" dirty="0"/>
              <a:t>2. září 1898 došlo u </a:t>
            </a:r>
            <a:r>
              <a:rPr lang="cs-CZ" sz="1900" dirty="0" err="1"/>
              <a:t>Omdurmánu</a:t>
            </a:r>
            <a:r>
              <a:rPr lang="cs-CZ" sz="1900" dirty="0"/>
              <a:t> k nejkrvavější bitvě koloniální éry, ve které vojsko britského království prakticky smazalo z povrchu zemského obrovskou armádu Súdánu, jenž byla taky známa jako </a:t>
            </a:r>
            <a:r>
              <a:rPr lang="cs-CZ" sz="1900" dirty="0" err="1"/>
              <a:t>Mahdího</a:t>
            </a:r>
            <a:r>
              <a:rPr lang="cs-CZ" sz="1900" dirty="0"/>
              <a:t> armáda</a:t>
            </a:r>
            <a:r>
              <a:rPr lang="cs-CZ" sz="1900" dirty="0" smtClean="0"/>
              <a:t>. (…)</a:t>
            </a:r>
          </a:p>
          <a:p>
            <a:pPr>
              <a:lnSpc>
                <a:spcPct val="100000"/>
              </a:lnSpc>
            </a:pPr>
            <a:r>
              <a:rPr lang="cs-CZ" sz="1900" dirty="0" smtClean="0"/>
              <a:t>(…)</a:t>
            </a:r>
            <a:r>
              <a:rPr lang="cs-CZ" sz="1900" dirty="0"/>
              <a:t> byly to armády dvou rozdílných světů. </a:t>
            </a:r>
            <a:r>
              <a:rPr lang="cs-CZ" sz="1900" b="1" u="sng" dirty="0"/>
              <a:t>Moderní britská armáda v počtu 25 000 mužů byla vyzbrojena opakovačkami, kulomety a děly. Proti ní stála 50 000 súdánské armáda, která se mohla spoléhat jen na kopí, šavle a staré muškety.</a:t>
            </a:r>
            <a:r>
              <a:rPr lang="cs-CZ" sz="1900" dirty="0"/>
              <a:t> Bitva se proto od prvních vteřin změnila v masakr súdánských válečníků a skončila velkým vítězstvím evropských zbraní. Na britskou armádu se ten den valila jedna lidská vlna muslimských fanatiků za druhou, ale jediným výsledkem jejich snahy bylo, že masa súdánských válečníků byla roztrhána na kusy palbou z kulometů, děl a pušek</a:t>
            </a:r>
            <a:r>
              <a:rPr lang="cs-CZ" sz="1900" b="1" u="sng" dirty="0"/>
              <a:t>. O marnosti snažení súdánských bojovníků mluví i fakt, že nikdo z nich se nedostal blíže než 50 metrů k britské linii. To co nakonec ze súdánské armády zbylo, krvavě rozehnala britská jízda, kterou drželi Britové v záloze. Britové za své vítězství zaplatili pouhými 47 mrtvými a poražené Súdánce stála bitva 20 000 zabitých nebo zraněných mužů, přičemž mnoho zraněných později zemřelo.</a:t>
            </a:r>
            <a:r>
              <a:rPr lang="cs-CZ" sz="1900" dirty="0"/>
              <a:t> Zbytek súdánských vojáků po bitvě ustoupil do chalífova rodného města Bazary, kde je v říjnu nakonec dostihli neúnavně postupující Britové. Opakoval se stejný masakr, který skončil smrtí většiny Súdánců, a to včetně chalífa </a:t>
            </a:r>
            <a:r>
              <a:rPr lang="cs-CZ" sz="1900" dirty="0" err="1" smtClean="0"/>
              <a:t>Abdallaha</a:t>
            </a:r>
            <a:r>
              <a:rPr lang="cs-CZ" sz="1900" dirty="0" smtClean="0"/>
              <a:t>, </a:t>
            </a:r>
            <a:r>
              <a:rPr lang="cs-CZ" sz="1900" dirty="0"/>
              <a:t>a tím skončilo děsivé </a:t>
            </a:r>
            <a:r>
              <a:rPr lang="cs-CZ" sz="1900" dirty="0" err="1"/>
              <a:t>Mahdího</a:t>
            </a:r>
            <a:r>
              <a:rPr lang="cs-CZ" sz="1900" dirty="0"/>
              <a:t> povstání, které mělo ambici zažehnout oheň islámu po celém světě. </a:t>
            </a:r>
            <a:endParaRPr lang="cs-CZ" sz="1900" b="1" dirty="0" smtClean="0"/>
          </a:p>
          <a:p>
            <a:endParaRPr lang="cs-CZ" dirty="0" smtClean="0"/>
          </a:p>
        </p:txBody>
      </p:sp>
    </p:spTree>
    <p:extLst>
      <p:ext uri="{BB962C8B-B14F-4D97-AF65-F5344CB8AC3E}">
        <p14:creationId xmlns:p14="http://schemas.microsoft.com/office/powerpoint/2010/main" val="146373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Klima, ekonomika,</a:t>
            </a:r>
            <a:br>
              <a:rPr lang="cs-CZ" dirty="0" smtClean="0"/>
            </a:br>
            <a:r>
              <a:rPr lang="cs-CZ" dirty="0" smtClean="0"/>
              <a:t>Technologie</a:t>
            </a:r>
            <a:endParaRPr lang="cs-CZ" dirty="0"/>
          </a:p>
        </p:txBody>
      </p:sp>
      <p:sp>
        <p:nvSpPr>
          <p:cNvPr id="3" name="Zástupný symbol pro text 2"/>
          <p:cNvSpPr>
            <a:spLocks noGrp="1"/>
          </p:cNvSpPr>
          <p:nvPr>
            <p:ph type="body" sz="quarter" idx="14"/>
          </p:nvPr>
        </p:nvSpPr>
        <p:spPr>
          <a:xfrm>
            <a:off x="838200" y="1381125"/>
            <a:ext cx="10715625" cy="5314951"/>
          </a:xfrm>
        </p:spPr>
        <p:txBody>
          <a:bodyPr/>
          <a:lstStyle/>
          <a:p>
            <a:r>
              <a:rPr lang="cs-CZ" sz="1900" b="1" dirty="0"/>
              <a:t>USA mají na Blízkém východě speciální jednotku s roji </a:t>
            </a:r>
            <a:r>
              <a:rPr lang="cs-CZ" sz="1900" b="1" dirty="0" err="1" smtClean="0"/>
              <a:t>dronů</a:t>
            </a:r>
            <a:r>
              <a:rPr lang="cs-CZ" sz="1900" b="1" dirty="0" smtClean="0"/>
              <a:t> (Novinky.cz, 8. 4. 2023)</a:t>
            </a:r>
          </a:p>
          <a:p>
            <a:pPr fontAlgn="base">
              <a:lnSpc>
                <a:spcPct val="100000"/>
              </a:lnSpc>
              <a:spcBef>
                <a:spcPts val="600"/>
              </a:spcBef>
            </a:pPr>
            <a:r>
              <a:rPr lang="cs-CZ" sz="1900" dirty="0"/>
              <a:t>Spojené státy nasadily ke zjišťování a ničení </a:t>
            </a:r>
            <a:r>
              <a:rPr lang="cs-CZ" sz="1900" dirty="0" err="1"/>
              <a:t>dronů</a:t>
            </a:r>
            <a:r>
              <a:rPr lang="cs-CZ" sz="1900" dirty="0"/>
              <a:t> a zařízení k odpalování protilodních raket jemenských </a:t>
            </a:r>
            <a:r>
              <a:rPr lang="cs-CZ" sz="1900" dirty="0" err="1"/>
              <a:t>Húsíů</a:t>
            </a:r>
            <a:r>
              <a:rPr lang="cs-CZ" sz="1900" dirty="0"/>
              <a:t> malou speciální jednotku </a:t>
            </a:r>
            <a:r>
              <a:rPr lang="cs-CZ" sz="1900" dirty="0" err="1"/>
              <a:t>Task</a:t>
            </a:r>
            <a:r>
              <a:rPr lang="cs-CZ" sz="1900" dirty="0"/>
              <a:t> </a:t>
            </a:r>
            <a:r>
              <a:rPr lang="cs-CZ" sz="1900" dirty="0" err="1"/>
              <a:t>Force</a:t>
            </a:r>
            <a:r>
              <a:rPr lang="cs-CZ" sz="1900" dirty="0"/>
              <a:t> 99. Minulý týden její působení přiblížil </a:t>
            </a:r>
            <a:r>
              <a:rPr lang="cs-CZ" sz="1900" dirty="0" err="1"/>
              <a:t>Alexus</a:t>
            </a:r>
            <a:r>
              <a:rPr lang="cs-CZ" sz="1900" dirty="0"/>
              <a:t> </a:t>
            </a:r>
            <a:r>
              <a:rPr lang="cs-CZ" sz="1900" dirty="0" err="1"/>
              <a:t>Grynkewich</a:t>
            </a:r>
            <a:r>
              <a:rPr lang="cs-CZ" sz="1900" dirty="0"/>
              <a:t>, který je velitelem letectva v regionálním americkém Centrálním velitelství pro oblast Blízkého východu CENTCOM. Tato jednotka využívá rojů </a:t>
            </a:r>
            <a:r>
              <a:rPr lang="cs-CZ" sz="1900" dirty="0" err="1"/>
              <a:t>dronů</a:t>
            </a:r>
            <a:r>
              <a:rPr lang="cs-CZ" sz="1900" dirty="0"/>
              <a:t> různých typů.</a:t>
            </a:r>
          </a:p>
          <a:p>
            <a:pPr fontAlgn="base">
              <a:lnSpc>
                <a:spcPct val="100000"/>
              </a:lnSpc>
              <a:spcBef>
                <a:spcPts val="600"/>
              </a:spcBef>
            </a:pPr>
            <a:r>
              <a:rPr lang="cs-CZ" sz="1900" dirty="0" smtClean="0"/>
              <a:t>USA </a:t>
            </a:r>
            <a:r>
              <a:rPr lang="cs-CZ" sz="1900" dirty="0"/>
              <a:t>stále pokračují v preventivních úderech, při kterých 30. března zničily dva </a:t>
            </a:r>
            <a:r>
              <a:rPr lang="cs-CZ" sz="1900" dirty="0" err="1"/>
              <a:t>drony</a:t>
            </a:r>
            <a:r>
              <a:rPr lang="cs-CZ" sz="1900" dirty="0"/>
              <a:t> - jeden za letu nad Rudým mořem, druhý ještě na zemi před vypuštěním. Oznámilo to velitelství </a:t>
            </a:r>
            <a:r>
              <a:rPr lang="cs-CZ" sz="1900" u="sng" dirty="0">
                <a:hlinkClick r:id="rId2"/>
              </a:rPr>
              <a:t>CENTCOM.</a:t>
            </a:r>
            <a:r>
              <a:rPr lang="cs-CZ" sz="1900" dirty="0"/>
              <a:t> Tyto údery umožňuje vrstvená strategie získávání zpravodajských, pozorovacích a průzkumných informací, uvedl </a:t>
            </a:r>
            <a:r>
              <a:rPr lang="cs-CZ" sz="1900" dirty="0" err="1"/>
              <a:t>Grynkewich</a:t>
            </a:r>
            <a:r>
              <a:rPr lang="cs-CZ" sz="1900" dirty="0"/>
              <a:t> na akci skupiny </a:t>
            </a:r>
            <a:r>
              <a:rPr lang="cs-CZ" sz="1900" dirty="0" err="1"/>
              <a:t>Defence</a:t>
            </a:r>
            <a:r>
              <a:rPr lang="cs-CZ" sz="1900" dirty="0"/>
              <a:t> </a:t>
            </a:r>
            <a:r>
              <a:rPr lang="cs-CZ" sz="1900" dirty="0" err="1"/>
              <a:t>Writers</a:t>
            </a:r>
            <a:r>
              <a:rPr lang="cs-CZ" sz="1900" dirty="0"/>
              <a:t> Group.</a:t>
            </a:r>
          </a:p>
          <a:p>
            <a:pPr fontAlgn="base">
              <a:lnSpc>
                <a:spcPct val="100000"/>
              </a:lnSpc>
              <a:spcBef>
                <a:spcPts val="600"/>
              </a:spcBef>
            </a:pPr>
            <a:r>
              <a:rPr lang="cs-CZ" sz="1900" b="1" u="sng" dirty="0"/>
              <a:t>K určení cílů se používají satelitní záběry i snímky pořízené útočnými </a:t>
            </a:r>
            <a:r>
              <a:rPr lang="cs-CZ" sz="1900" b="1" u="sng" dirty="0" err="1"/>
              <a:t>drony</a:t>
            </a:r>
            <a:r>
              <a:rPr lang="cs-CZ" sz="1900" b="1" u="sng" dirty="0"/>
              <a:t> MQ-9 </a:t>
            </a:r>
            <a:r>
              <a:rPr lang="cs-CZ" sz="1900" b="1" u="sng" dirty="0" err="1"/>
              <a:t>Reaper</a:t>
            </a:r>
            <a:r>
              <a:rPr lang="cs-CZ" sz="1900" b="1" u="sng" dirty="0"/>
              <a:t>. Významnou měrou k vyhledání a ničení cílů přispívají nové schopnosti zvláštní jednotky </a:t>
            </a:r>
            <a:r>
              <a:rPr lang="cs-CZ" sz="1900" b="1" u="sng" dirty="0" err="1"/>
              <a:t>Task</a:t>
            </a:r>
            <a:r>
              <a:rPr lang="cs-CZ" sz="1900" b="1" u="sng" dirty="0"/>
              <a:t> </a:t>
            </a:r>
            <a:r>
              <a:rPr lang="cs-CZ" sz="1900" b="1" u="sng" dirty="0" err="1"/>
              <a:t>Force</a:t>
            </a:r>
            <a:r>
              <a:rPr lang="cs-CZ" sz="1900" b="1" u="sng" dirty="0"/>
              <a:t> 99, která má 98 </a:t>
            </a:r>
            <a:r>
              <a:rPr lang="cs-CZ" sz="1900" b="1" u="sng" dirty="0" err="1"/>
              <a:t>dronů</a:t>
            </a:r>
            <a:r>
              <a:rPr lang="cs-CZ" sz="1900" b="1" u="sng" dirty="0"/>
              <a:t>. Má jich 13 typů s doletem od 10 do 900 mil (16 až 1450 km), napsal server </a:t>
            </a:r>
            <a:r>
              <a:rPr lang="cs-CZ" sz="1900" b="1" u="sng" dirty="0" err="1">
                <a:hlinkClick r:id="rId3"/>
              </a:rPr>
              <a:t>Defence</a:t>
            </a:r>
            <a:r>
              <a:rPr lang="cs-CZ" sz="1900" b="1" u="sng" dirty="0">
                <a:hlinkClick r:id="rId3"/>
              </a:rPr>
              <a:t> </a:t>
            </a:r>
            <a:r>
              <a:rPr lang="cs-CZ" sz="1900" b="1" u="sng" dirty="0" err="1">
                <a:hlinkClick r:id="rId3"/>
              </a:rPr>
              <a:t>One</a:t>
            </a:r>
            <a:r>
              <a:rPr lang="cs-CZ" sz="1900" b="1" u="sng" dirty="0"/>
              <a:t>.</a:t>
            </a:r>
          </a:p>
          <a:p>
            <a:pPr fontAlgn="base">
              <a:lnSpc>
                <a:spcPct val="100000"/>
              </a:lnSpc>
              <a:spcBef>
                <a:spcPts val="600"/>
              </a:spcBef>
            </a:pPr>
            <a:r>
              <a:rPr lang="cs-CZ" sz="1900" dirty="0"/>
              <a:t>„Mají několik slibných technologií,“ přiblížil minulý týden ve středu velitel. „Obecně platí, že jsem jim dal úkol, aby přišli na způsob, jak zaplavit oblast dalšími zpravodajskými, pozorovacími a průzkumnými systémy, abychom mohli identifikovat hrozby pro námořní oblast rychleji, lépe, levněji než teď. Jsou tomu opravdu blízko,“ nastínil.</a:t>
            </a:r>
          </a:p>
          <a:p>
            <a:endParaRPr lang="cs-CZ" dirty="0" smtClean="0"/>
          </a:p>
        </p:txBody>
      </p:sp>
    </p:spTree>
    <p:extLst>
      <p:ext uri="{BB962C8B-B14F-4D97-AF65-F5344CB8AC3E}">
        <p14:creationId xmlns:p14="http://schemas.microsoft.com/office/powerpoint/2010/main" val="1853618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Rivalové a civilizační identita</a:t>
            </a:r>
            <a:br>
              <a:rPr lang="cs-CZ" dirty="0" smtClean="0"/>
            </a:br>
            <a:endParaRPr lang="cs-CZ" dirty="0"/>
          </a:p>
        </p:txBody>
      </p:sp>
      <p:sp>
        <p:nvSpPr>
          <p:cNvPr id="3" name="Zástupný symbol pro text 2"/>
          <p:cNvSpPr>
            <a:spLocks noGrp="1"/>
          </p:cNvSpPr>
          <p:nvPr>
            <p:ph type="body" sz="quarter" idx="14"/>
          </p:nvPr>
        </p:nvSpPr>
        <p:spPr>
          <a:xfrm>
            <a:off x="838200" y="1409700"/>
            <a:ext cx="10715625" cy="5286376"/>
          </a:xfrm>
        </p:spPr>
        <p:txBody>
          <a:bodyPr/>
          <a:lstStyle/>
          <a:p>
            <a:r>
              <a:rPr lang="cs-CZ" b="1" dirty="0" smtClean="0"/>
              <a:t>Kdo jsou naši rivalové?</a:t>
            </a:r>
            <a:r>
              <a:rPr lang="cs-CZ" dirty="0" smtClean="0"/>
              <a:t> Dva úhly pohledu: a) </a:t>
            </a:r>
            <a:r>
              <a:rPr lang="cs-CZ" u="sng" dirty="0" smtClean="0"/>
              <a:t>síla</a:t>
            </a:r>
            <a:r>
              <a:rPr lang="cs-CZ" dirty="0" smtClean="0"/>
              <a:t>, b) </a:t>
            </a:r>
            <a:r>
              <a:rPr lang="cs-CZ" u="sng" dirty="0" smtClean="0"/>
              <a:t>civilizační model</a:t>
            </a:r>
            <a:r>
              <a:rPr lang="cs-CZ" dirty="0" smtClean="0"/>
              <a:t>.</a:t>
            </a:r>
          </a:p>
          <a:p>
            <a:pPr marL="342900" indent="-342900">
              <a:buFont typeface="Arial" panose="020B0604020202020204" pitchFamily="34" charset="0"/>
              <a:buChar char="•"/>
            </a:pPr>
            <a:r>
              <a:rPr lang="cs-CZ" u="sng" dirty="0" smtClean="0"/>
              <a:t>Síla:</a:t>
            </a:r>
            <a:r>
              <a:rPr lang="cs-CZ" dirty="0" smtClean="0"/>
              <a:t> „Amerika je z Marsu, Evropa z Venuše“ (Robert </a:t>
            </a:r>
            <a:r>
              <a:rPr lang="cs-CZ" dirty="0" err="1" smtClean="0"/>
              <a:t>Kagan</a:t>
            </a:r>
            <a:r>
              <a:rPr lang="cs-CZ" dirty="0"/>
              <a:t>)</a:t>
            </a:r>
            <a:r>
              <a:rPr lang="cs-CZ" dirty="0" smtClean="0"/>
              <a:t>. </a:t>
            </a:r>
          </a:p>
          <a:p>
            <a:pPr marL="800100" lvl="1" indent="-342900">
              <a:buFont typeface="Arial" panose="020B0604020202020204" pitchFamily="34" charset="0"/>
              <a:buChar char="•"/>
            </a:pPr>
            <a:r>
              <a:rPr lang="cs-CZ" dirty="0" smtClean="0"/>
              <a:t>Bez USA je Západ vojensky trpaslík a porazili by nás asi i Rusové, Číňané i případná aliance islámských států, pokud by se někdy vytvořila. </a:t>
            </a:r>
            <a:r>
              <a:rPr lang="cs-CZ" u="sng" dirty="0" smtClean="0"/>
              <a:t>Oni umí umírat.</a:t>
            </a:r>
            <a:r>
              <a:rPr lang="cs-CZ" dirty="0" smtClean="0"/>
              <a:t> Západ drží vojensky USA. </a:t>
            </a:r>
          </a:p>
          <a:p>
            <a:pPr marL="800100" lvl="1" indent="-342900">
              <a:buFont typeface="Arial" panose="020B0604020202020204" pitchFamily="34" charset="0"/>
              <a:buChar char="•"/>
            </a:pPr>
            <a:r>
              <a:rPr lang="cs-CZ" dirty="0" smtClean="0"/>
              <a:t>Evropa má nulovou </a:t>
            </a:r>
            <a:r>
              <a:rPr lang="cs-CZ" u="sng" dirty="0" smtClean="0"/>
              <a:t>vůli</a:t>
            </a:r>
            <a:r>
              <a:rPr lang="cs-CZ" dirty="0" smtClean="0"/>
              <a:t> válčit a nedostatečnou </a:t>
            </a:r>
            <a:r>
              <a:rPr lang="cs-CZ" u="sng" dirty="0" smtClean="0"/>
              <a:t>schopnost</a:t>
            </a:r>
            <a:r>
              <a:rPr lang="cs-CZ" dirty="0" smtClean="0"/>
              <a:t> tak činit. Evropa je mentálně ve stavu kolem roku 1938. Chceme mír a umíme nanejvýš dodávat zbraně (</a:t>
            </a:r>
            <a:r>
              <a:rPr lang="cs-CZ" u="sng" dirty="0" smtClean="0"/>
              <a:t>málo a pozdě</a:t>
            </a:r>
            <a:r>
              <a:rPr lang="cs-CZ" dirty="0" smtClean="0"/>
              <a:t>).</a:t>
            </a:r>
          </a:p>
          <a:p>
            <a:pPr marL="342900" indent="-342900">
              <a:buFont typeface="Arial" panose="020B0604020202020204" pitchFamily="34" charset="0"/>
              <a:buChar char="•"/>
            </a:pPr>
            <a:r>
              <a:rPr lang="cs-CZ" dirty="0" smtClean="0"/>
              <a:t>Role práva: </a:t>
            </a:r>
            <a:r>
              <a:rPr lang="cs-CZ" u="sng" dirty="0" smtClean="0"/>
              <a:t>Držet Západ pospolu.</a:t>
            </a:r>
            <a:endParaRPr lang="cs-CZ" u="sng" dirty="0"/>
          </a:p>
          <a:p>
            <a:pPr marL="800100" lvl="1" indent="-342900">
              <a:buFont typeface="Arial" panose="020B0604020202020204" pitchFamily="34" charset="0"/>
              <a:buChar char="•"/>
            </a:pPr>
            <a:r>
              <a:rPr lang="cs-CZ" dirty="0" smtClean="0"/>
              <a:t>Posilovat odolnost Evropy (výdaje na obranu, rozvoj technologií, militarizovat společnost).</a:t>
            </a:r>
          </a:p>
          <a:p>
            <a:pPr marL="800100" lvl="1" indent="-342900">
              <a:buFont typeface="Arial" panose="020B0604020202020204" pitchFamily="34" charset="0"/>
              <a:buChar char="•"/>
            </a:pPr>
            <a:r>
              <a:rPr lang="cs-CZ" dirty="0" smtClean="0"/>
              <a:t>Zabránit obchodním válkám USA a Evropy, držet společný trh.</a:t>
            </a:r>
            <a:endParaRPr lang="cs-CZ" dirty="0"/>
          </a:p>
        </p:txBody>
      </p:sp>
    </p:spTree>
    <p:extLst>
      <p:ext uri="{BB962C8B-B14F-4D97-AF65-F5344CB8AC3E}">
        <p14:creationId xmlns:p14="http://schemas.microsoft.com/office/powerpoint/2010/main" val="3570716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Rivalové a civilizační identita</a:t>
            </a:r>
            <a:br>
              <a:rPr lang="cs-CZ" dirty="0" smtClean="0"/>
            </a:br>
            <a:endParaRPr lang="cs-CZ" dirty="0"/>
          </a:p>
        </p:txBody>
      </p:sp>
      <p:sp>
        <p:nvSpPr>
          <p:cNvPr id="3" name="Zástupný symbol pro text 2"/>
          <p:cNvSpPr>
            <a:spLocks noGrp="1"/>
          </p:cNvSpPr>
          <p:nvPr>
            <p:ph type="body" sz="quarter" idx="14"/>
          </p:nvPr>
        </p:nvSpPr>
        <p:spPr>
          <a:xfrm>
            <a:off x="838200" y="1266825"/>
            <a:ext cx="10715625" cy="5429251"/>
          </a:xfrm>
        </p:spPr>
        <p:txBody>
          <a:bodyPr/>
          <a:lstStyle/>
          <a:p>
            <a:pPr marL="342900" indent="-342900">
              <a:buFont typeface="Arial" panose="020B0604020202020204" pitchFamily="34" charset="0"/>
              <a:buChar char="•"/>
            </a:pPr>
            <a:r>
              <a:rPr lang="cs-CZ" u="sng" dirty="0" smtClean="0"/>
              <a:t>Civilizační model</a:t>
            </a:r>
            <a:r>
              <a:rPr lang="cs-CZ" sz="2800" u="sng" dirty="0" smtClean="0"/>
              <a:t>:</a:t>
            </a:r>
            <a:r>
              <a:rPr lang="cs-CZ" dirty="0" smtClean="0"/>
              <a:t> Pravdu měl </a:t>
            </a:r>
            <a:r>
              <a:rPr lang="cs-CZ" dirty="0" err="1" smtClean="0"/>
              <a:t>Fukuyama</a:t>
            </a:r>
            <a:r>
              <a:rPr lang="cs-CZ" dirty="0" smtClean="0"/>
              <a:t> (liberální kapitalismus je nejvíce funkční  systém) i </a:t>
            </a:r>
            <a:r>
              <a:rPr lang="cs-CZ" dirty="0" err="1" smtClean="0"/>
              <a:t>Huntington</a:t>
            </a:r>
            <a:r>
              <a:rPr lang="cs-CZ" dirty="0" smtClean="0"/>
              <a:t> (civilizační rozdíly významně přispívají k rivalitám).</a:t>
            </a:r>
          </a:p>
          <a:p>
            <a:pPr marL="342900" indent="-342900">
              <a:buFont typeface="Arial" panose="020B0604020202020204" pitchFamily="34" charset="0"/>
              <a:buChar char="•"/>
            </a:pPr>
            <a:r>
              <a:rPr lang="cs-CZ" dirty="0" smtClean="0"/>
              <a:t>Západ vyhrával kombinací </a:t>
            </a:r>
            <a:r>
              <a:rPr lang="cs-CZ" u="sng" dirty="0" smtClean="0"/>
              <a:t>tvrdé síly</a:t>
            </a:r>
            <a:r>
              <a:rPr lang="cs-CZ" dirty="0" smtClean="0"/>
              <a:t> (technologická a organizační superiorita; až do 20. století) a </a:t>
            </a:r>
            <a:r>
              <a:rPr lang="cs-CZ" u="sng" dirty="0" smtClean="0"/>
              <a:t>měkké síly</a:t>
            </a:r>
            <a:r>
              <a:rPr lang="cs-CZ" dirty="0" smtClean="0"/>
              <a:t> (atraktivita civilizačního modelu; od 19. století). </a:t>
            </a:r>
            <a:r>
              <a:rPr lang="cs-CZ" u="sng" dirty="0" smtClean="0"/>
              <a:t>To musí zůstat.</a:t>
            </a:r>
            <a:r>
              <a:rPr lang="cs-CZ" dirty="0" smtClean="0"/>
              <a:t> </a:t>
            </a:r>
          </a:p>
          <a:p>
            <a:pPr marL="342900" indent="-342900">
              <a:buFont typeface="Arial" panose="020B0604020202020204" pitchFamily="34" charset="0"/>
              <a:buChar char="•"/>
            </a:pPr>
            <a:r>
              <a:rPr lang="cs-CZ" dirty="0" smtClean="0"/>
              <a:t>V čem jsme atraktivní?</a:t>
            </a:r>
          </a:p>
          <a:p>
            <a:pPr marL="800100" lvl="1" indent="-342900">
              <a:buFont typeface="Arial" panose="020B0604020202020204" pitchFamily="34" charset="0"/>
              <a:buChar char="•"/>
            </a:pPr>
            <a:r>
              <a:rPr lang="cs-CZ" u="sng" dirty="0" smtClean="0"/>
              <a:t>Svoboda</a:t>
            </a:r>
            <a:r>
              <a:rPr lang="cs-CZ" dirty="0" smtClean="0"/>
              <a:t>, jemnost poměrů, přívětivost státu, právní stát a vláda práva, pluralita a </a:t>
            </a:r>
            <a:r>
              <a:rPr lang="cs-CZ" dirty="0" err="1" smtClean="0"/>
              <a:t>polyarchie</a:t>
            </a:r>
            <a:r>
              <a:rPr lang="cs-CZ" dirty="0" smtClean="0"/>
              <a:t>.</a:t>
            </a:r>
          </a:p>
          <a:p>
            <a:pPr marL="800100" lvl="1" indent="-342900">
              <a:buFont typeface="Arial" panose="020B0604020202020204" pitchFamily="34" charset="0"/>
              <a:buChar char="•"/>
            </a:pPr>
            <a:r>
              <a:rPr lang="cs-CZ" dirty="0" smtClean="0"/>
              <a:t>Všestranný </a:t>
            </a:r>
            <a:r>
              <a:rPr lang="cs-CZ" u="sng" dirty="0" smtClean="0"/>
              <a:t>komfort života</a:t>
            </a:r>
            <a:r>
              <a:rPr lang="cs-CZ" dirty="0" smtClean="0"/>
              <a:t> (blahobyt, bezpečí, sociální stát, solidní životní prostředí…).</a:t>
            </a:r>
          </a:p>
          <a:p>
            <a:pPr marL="800100" lvl="1" indent="-342900">
              <a:buFont typeface="Arial" panose="020B0604020202020204" pitchFamily="34" charset="0"/>
              <a:buChar char="•"/>
            </a:pPr>
            <a:r>
              <a:rPr lang="cs-CZ" u="sng" dirty="0" err="1" smtClean="0"/>
              <a:t>Inkluzivita</a:t>
            </a:r>
            <a:r>
              <a:rPr lang="cs-CZ" dirty="0" smtClean="0"/>
              <a:t>, pokud se příchozí chce začlenit (USA více než Evropa). </a:t>
            </a:r>
            <a:r>
              <a:rPr lang="cs-CZ" u="sng" dirty="0" smtClean="0"/>
              <a:t>Základní právní problém: zvládnout imigraci</a:t>
            </a:r>
            <a:r>
              <a:rPr lang="cs-CZ" dirty="0" smtClean="0"/>
              <a:t> (Západ zde všestranně selhává).</a:t>
            </a:r>
          </a:p>
        </p:txBody>
      </p:sp>
    </p:spTree>
    <p:extLst>
      <p:ext uri="{BB962C8B-B14F-4D97-AF65-F5344CB8AC3E}">
        <p14:creationId xmlns:p14="http://schemas.microsoft.com/office/powerpoint/2010/main" val="164783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 xmlns:a16="http://schemas.microsoft.com/office/drawing/2014/main" id="{B76660B1-0ADF-53FC-B52B-FA2A36C4EDF4}"/>
              </a:ext>
            </a:extLst>
          </p:cNvPr>
          <p:cNvSpPr>
            <a:spLocks noGrp="1"/>
          </p:cNvSpPr>
          <p:nvPr>
            <p:ph type="subTitle" idx="1"/>
          </p:nvPr>
        </p:nvSpPr>
        <p:spPr>
          <a:xfrm>
            <a:off x="1028700" y="1227667"/>
            <a:ext cx="10134599" cy="4377265"/>
          </a:xfrm>
        </p:spPr>
        <p:txBody>
          <a:bodyPr/>
          <a:lstStyle/>
          <a:p>
            <a:r>
              <a:rPr lang="cs-CZ" dirty="0" smtClean="0"/>
              <a:t>Rizika dneška a zítřka</a:t>
            </a:r>
          </a:p>
          <a:p>
            <a:endParaRPr lang="cs-CZ" sz="2400" dirty="0" smtClean="0"/>
          </a:p>
          <a:p>
            <a:r>
              <a:rPr lang="cs-CZ" sz="2400" dirty="0" smtClean="0"/>
              <a:t>Úvod: povaha Moci</a:t>
            </a:r>
          </a:p>
          <a:p>
            <a:endParaRPr lang="cs-CZ" sz="2400" dirty="0" smtClean="0"/>
          </a:p>
          <a:p>
            <a:r>
              <a:rPr lang="cs-CZ" sz="2400" dirty="0" smtClean="0"/>
              <a:t>Demografie</a:t>
            </a:r>
          </a:p>
          <a:p>
            <a:endParaRPr lang="cs-CZ" sz="2400" dirty="0"/>
          </a:p>
          <a:p>
            <a:r>
              <a:rPr lang="cs-CZ" sz="2400" dirty="0" smtClean="0"/>
              <a:t>Klima, Ekonomika, Technologie</a:t>
            </a:r>
          </a:p>
          <a:p>
            <a:endParaRPr lang="cs-CZ" sz="2400" dirty="0"/>
          </a:p>
          <a:p>
            <a:r>
              <a:rPr lang="cs-CZ" sz="2400" dirty="0" smtClean="0"/>
              <a:t>Rivalové a Civilizační Identita</a:t>
            </a:r>
          </a:p>
          <a:p>
            <a:endParaRPr lang="cs-CZ" sz="2400" dirty="0"/>
          </a:p>
          <a:p>
            <a:r>
              <a:rPr lang="cs-CZ" sz="2400" dirty="0" smtClean="0"/>
              <a:t>Vůle a víra v budoucnost</a:t>
            </a:r>
          </a:p>
        </p:txBody>
      </p:sp>
    </p:spTree>
    <p:extLst>
      <p:ext uri="{BB962C8B-B14F-4D97-AF65-F5344CB8AC3E}">
        <p14:creationId xmlns:p14="http://schemas.microsoft.com/office/powerpoint/2010/main" val="3322136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Rivalové a civilizační identita</a:t>
            </a:r>
          </a:p>
        </p:txBody>
      </p:sp>
      <p:sp>
        <p:nvSpPr>
          <p:cNvPr id="3" name="Zástupný symbol pro text 2"/>
          <p:cNvSpPr>
            <a:spLocks noGrp="1"/>
          </p:cNvSpPr>
          <p:nvPr>
            <p:ph type="body" sz="quarter" idx="14"/>
          </p:nvPr>
        </p:nvSpPr>
        <p:spPr/>
        <p:txBody>
          <a:bodyPr/>
          <a:lstStyle/>
          <a:p>
            <a:r>
              <a:rPr lang="cs-CZ" b="1" dirty="0"/>
              <a:t> 	</a:t>
            </a:r>
            <a:r>
              <a:rPr lang="cs-CZ" b="1" dirty="0" smtClean="0"/>
              <a:t>Uprchlíci nejrůznějšího druhu ve světě 2010 až 2022</a:t>
            </a:r>
            <a:endParaRPr lang="cs-CZ"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14537"/>
            <a:ext cx="82010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693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Rivalové a civilizační identita</a:t>
            </a:r>
            <a:br>
              <a:rPr lang="cs-CZ" dirty="0" smtClean="0"/>
            </a:br>
            <a:endParaRPr lang="cs-CZ" dirty="0"/>
          </a:p>
        </p:txBody>
      </p:sp>
      <p:sp>
        <p:nvSpPr>
          <p:cNvPr id="3" name="Zástupný symbol pro text 2"/>
          <p:cNvSpPr>
            <a:spLocks noGrp="1"/>
          </p:cNvSpPr>
          <p:nvPr>
            <p:ph type="body" sz="quarter" idx="14"/>
          </p:nvPr>
        </p:nvSpPr>
        <p:spPr>
          <a:xfrm>
            <a:off x="838200" y="1200151"/>
            <a:ext cx="10715625" cy="5495926"/>
          </a:xfrm>
        </p:spPr>
        <p:txBody>
          <a:bodyPr/>
          <a:lstStyle/>
          <a:p>
            <a:pPr marL="342900" indent="-342900">
              <a:buFont typeface="Arial" panose="020B0604020202020204" pitchFamily="34" charset="0"/>
              <a:buChar char="•"/>
            </a:pPr>
            <a:r>
              <a:rPr lang="cs-CZ" dirty="0" smtClean="0"/>
              <a:t>V čem jsou (zdánlivě) atraktivní jiné civilizační modely?</a:t>
            </a:r>
          </a:p>
          <a:p>
            <a:pPr marL="800100" lvl="1" indent="-342900">
              <a:buFont typeface="Arial" panose="020B0604020202020204" pitchFamily="34" charset="0"/>
              <a:buChar char="•"/>
            </a:pPr>
            <a:r>
              <a:rPr lang="cs-CZ" u="sng" dirty="0" smtClean="0"/>
              <a:t>Eschatologie</a:t>
            </a:r>
            <a:r>
              <a:rPr lang="cs-CZ" dirty="0" smtClean="0"/>
              <a:t> (islám). Toto západ ztratil smrtí Boha (</a:t>
            </a:r>
            <a:r>
              <a:rPr lang="cs-CZ" dirty="0" err="1" smtClean="0"/>
              <a:t>Nietzche</a:t>
            </a:r>
            <a:r>
              <a:rPr lang="cs-CZ" dirty="0" smtClean="0"/>
              <a:t>). Kdo chce umřít za Západ?</a:t>
            </a:r>
          </a:p>
          <a:p>
            <a:pPr marL="800100" lvl="1" indent="-342900">
              <a:buFont typeface="Arial" panose="020B0604020202020204" pitchFamily="34" charset="0"/>
              <a:buChar char="•"/>
            </a:pPr>
            <a:r>
              <a:rPr lang="cs-CZ" u="sng" dirty="0" smtClean="0"/>
              <a:t>Řád a pořádek</a:t>
            </a:r>
            <a:r>
              <a:rPr lang="cs-CZ" dirty="0" smtClean="0"/>
              <a:t> (Čína, islám). Cenou za to je </a:t>
            </a:r>
            <a:r>
              <a:rPr lang="cs-CZ" u="sng" dirty="0" smtClean="0"/>
              <a:t>krutost</a:t>
            </a:r>
            <a:r>
              <a:rPr lang="cs-CZ" dirty="0"/>
              <a:t> </a:t>
            </a:r>
            <a:r>
              <a:rPr lang="cs-CZ" dirty="0" smtClean="0"/>
              <a:t>a neúcta k individuu.</a:t>
            </a:r>
          </a:p>
          <a:p>
            <a:pPr marL="800100" lvl="1" indent="-342900">
              <a:buFont typeface="Arial" panose="020B0604020202020204" pitchFamily="34" charset="0"/>
              <a:buChar char="•"/>
            </a:pPr>
            <a:r>
              <a:rPr lang="cs-CZ" u="sng" dirty="0" smtClean="0"/>
              <a:t>Ochrana tradic</a:t>
            </a:r>
            <a:r>
              <a:rPr lang="cs-CZ" dirty="0" smtClean="0"/>
              <a:t> a „světa, který je v pořádku“ (Rusko, Čína, Indie, islám) – velká iluze.</a:t>
            </a:r>
          </a:p>
          <a:p>
            <a:pPr marL="800100" lvl="1" indent="-342900">
              <a:buFont typeface="Arial" panose="020B0604020202020204" pitchFamily="34" charset="0"/>
              <a:buChar char="•"/>
            </a:pPr>
            <a:r>
              <a:rPr lang="cs-CZ" u="sng" dirty="0" smtClean="0"/>
              <a:t>Ekonomický rozvoj</a:t>
            </a:r>
            <a:r>
              <a:rPr lang="cs-CZ" dirty="0" smtClean="0"/>
              <a:t> (Čína) – dočasný jev, uvolnění potenciálu po roce 1979; ostatní ekonomicky úspěšné země jsou podobné (JV Asie) či jde o surovinové ekonomiky (Blízký východ, Brunej, Kazachstán aj.). Výjimky jsou (Singapur), ale jsou vzácné a specifické. Ekonomický rozvoj často souvisel s polit. liberalizací (Japonsko, Jižní Korea, Tchaj-wan).</a:t>
            </a:r>
            <a:endParaRPr lang="cs-CZ" dirty="0"/>
          </a:p>
          <a:p>
            <a:pPr marL="342900" lvl="1" indent="-342900">
              <a:spcBef>
                <a:spcPts val="1000"/>
              </a:spcBef>
              <a:buFont typeface="Arial" panose="020B0604020202020204" pitchFamily="34" charset="0"/>
              <a:buChar char="•"/>
            </a:pPr>
            <a:r>
              <a:rPr lang="cs-CZ" sz="2400" u="sng" dirty="0" smtClean="0"/>
              <a:t>Právo:</a:t>
            </a:r>
            <a:r>
              <a:rPr lang="cs-CZ" sz="2400" dirty="0" smtClean="0"/>
              <a:t> „Dodat“ řád a pořádek a zvládnout lidskoprávní třeštění (LGBT+, </a:t>
            </a:r>
            <a:r>
              <a:rPr lang="cs-CZ" sz="2400" dirty="0"/>
              <a:t>přehnaná sociální práva</a:t>
            </a:r>
            <a:r>
              <a:rPr lang="cs-CZ" sz="2400" dirty="0" smtClean="0"/>
              <a:t>, </a:t>
            </a:r>
            <a:r>
              <a:rPr lang="cs-CZ" sz="2400" dirty="0" err="1" smtClean="0"/>
              <a:t>multi-kulti</a:t>
            </a:r>
            <a:r>
              <a:rPr lang="cs-CZ" sz="2400" dirty="0" smtClean="0"/>
              <a:t>, koloniální a ekologické flagelantství).</a:t>
            </a:r>
            <a:endParaRPr lang="cs-CZ" sz="2400" dirty="0"/>
          </a:p>
          <a:p>
            <a:pPr marL="800100" lvl="1" indent="-342900">
              <a:buFont typeface="Arial" panose="020B0604020202020204" pitchFamily="34" charset="0"/>
              <a:buChar char="•"/>
            </a:pPr>
            <a:endParaRPr lang="cs-CZ" dirty="0" smtClean="0"/>
          </a:p>
        </p:txBody>
      </p:sp>
    </p:spTree>
    <p:extLst>
      <p:ext uri="{BB962C8B-B14F-4D97-AF65-F5344CB8AC3E}">
        <p14:creationId xmlns:p14="http://schemas.microsoft.com/office/powerpoint/2010/main" val="296484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4"/>
            <a:ext cx="10515600" cy="684742"/>
          </a:xfrm>
        </p:spPr>
        <p:txBody>
          <a:bodyPr/>
          <a:lstStyle/>
          <a:p>
            <a:r>
              <a:rPr lang="cs-CZ" dirty="0"/>
              <a:t>Vůle a víra v </a:t>
            </a:r>
            <a:r>
              <a:rPr lang="cs-CZ" dirty="0" smtClean="0"/>
              <a:t>budoucnost</a:t>
            </a:r>
            <a:br>
              <a:rPr lang="cs-CZ" dirty="0" smtClean="0"/>
            </a:br>
            <a:endParaRPr lang="cs-CZ" dirty="0"/>
          </a:p>
        </p:txBody>
      </p:sp>
      <p:sp>
        <p:nvSpPr>
          <p:cNvPr id="3" name="Zástupný symbol pro text 2"/>
          <p:cNvSpPr>
            <a:spLocks noGrp="1"/>
          </p:cNvSpPr>
          <p:nvPr>
            <p:ph type="body" sz="quarter" idx="14"/>
          </p:nvPr>
        </p:nvSpPr>
        <p:spPr>
          <a:xfrm>
            <a:off x="838200" y="923925"/>
            <a:ext cx="10715625" cy="5772152"/>
          </a:xfrm>
        </p:spPr>
        <p:txBody>
          <a:bodyPr/>
          <a:lstStyle/>
          <a:p>
            <a:r>
              <a:rPr lang="cs-CZ" b="1" dirty="0" smtClean="0"/>
              <a:t>	    Podíl jednotlivých náboženství na světové populaci 1900 a 2010</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9581"/>
            <a:ext cx="10296526" cy="461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230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4"/>
            <a:ext cx="10515600" cy="684742"/>
          </a:xfrm>
        </p:spPr>
        <p:txBody>
          <a:bodyPr/>
          <a:lstStyle/>
          <a:p>
            <a:r>
              <a:rPr lang="cs-CZ" dirty="0"/>
              <a:t>Vůle a víra v </a:t>
            </a:r>
            <a:r>
              <a:rPr lang="cs-CZ" dirty="0" smtClean="0"/>
              <a:t>budoucnost</a:t>
            </a:r>
            <a:br>
              <a:rPr lang="cs-CZ" dirty="0" smtClean="0"/>
            </a:br>
            <a:endParaRPr lang="cs-CZ" dirty="0"/>
          </a:p>
        </p:txBody>
      </p:sp>
      <p:sp>
        <p:nvSpPr>
          <p:cNvPr id="3" name="Zástupný symbol pro text 2"/>
          <p:cNvSpPr>
            <a:spLocks noGrp="1"/>
          </p:cNvSpPr>
          <p:nvPr>
            <p:ph type="body" sz="quarter" idx="14"/>
          </p:nvPr>
        </p:nvSpPr>
        <p:spPr>
          <a:xfrm>
            <a:off x="838200" y="923925"/>
            <a:ext cx="10715625" cy="5772152"/>
          </a:xfrm>
        </p:spPr>
        <p:txBody>
          <a:bodyPr/>
          <a:lstStyle/>
          <a:p>
            <a:r>
              <a:rPr lang="cs-CZ" b="1" dirty="0" smtClean="0"/>
              <a:t>Na čem stojí?</a:t>
            </a:r>
            <a:r>
              <a:rPr lang="cs-CZ" dirty="0" smtClean="0"/>
              <a:t> </a:t>
            </a:r>
            <a:r>
              <a:rPr lang="cs-CZ" u="sng" dirty="0" smtClean="0"/>
              <a:t>Na víře ve smysl lidské existence.</a:t>
            </a:r>
          </a:p>
          <a:p>
            <a:pPr marL="342900" indent="-342900">
              <a:buFont typeface="Arial" panose="020B0604020202020204" pitchFamily="34" charset="0"/>
              <a:buChar char="•"/>
            </a:pPr>
            <a:r>
              <a:rPr lang="cs-CZ" sz="2400" u="sng" dirty="0" smtClean="0"/>
              <a:t>Eschatologie</a:t>
            </a:r>
            <a:r>
              <a:rPr lang="cs-CZ" sz="2400" dirty="0" smtClean="0"/>
              <a:t> (spása, dějiny jdou „odněkud někam“, nejsou spirála). Být na správné straně dějin. </a:t>
            </a:r>
            <a:r>
              <a:rPr lang="cs-CZ" dirty="0" smtClean="0"/>
              <a:t>Být součástí něčeho, co nás přesahuje.</a:t>
            </a:r>
            <a:endParaRPr lang="cs-CZ" sz="2400" dirty="0" smtClean="0"/>
          </a:p>
          <a:p>
            <a:pPr marL="342900" indent="-342900">
              <a:buFont typeface="Arial" panose="020B0604020202020204" pitchFamily="34" charset="0"/>
              <a:buChar char="•"/>
            </a:pPr>
            <a:r>
              <a:rPr lang="cs-CZ" dirty="0" smtClean="0"/>
              <a:t>Po smrti Boha je to na Západě strašně složité. Ale přijde to i na muslimy…</a:t>
            </a:r>
          </a:p>
          <a:p>
            <a:pPr marL="342900" indent="-342900">
              <a:buFont typeface="Arial" panose="020B0604020202020204" pitchFamily="34" charset="0"/>
              <a:buChar char="•"/>
            </a:pPr>
            <a:r>
              <a:rPr lang="cs-CZ" dirty="0" smtClean="0"/>
              <a:t>Kolonialismus a liberalismus 19. století, nacionalismus i marxismus byly eschatologické myšlenkové </a:t>
            </a:r>
            <a:r>
              <a:rPr lang="cs-CZ" dirty="0" smtClean="0"/>
              <a:t>konstrukty, byť většinou sekulární. </a:t>
            </a:r>
            <a:r>
              <a:rPr lang="cs-CZ" dirty="0" smtClean="0"/>
              <a:t>Tohle nám teď chybí.</a:t>
            </a:r>
          </a:p>
          <a:p>
            <a:pPr marL="342900" indent="-342900">
              <a:buFont typeface="Arial" panose="020B0604020202020204" pitchFamily="34" charset="0"/>
              <a:buChar char="•"/>
            </a:pPr>
            <a:r>
              <a:rPr lang="cs-CZ" dirty="0" smtClean="0"/>
              <a:t>Je </a:t>
            </a:r>
            <a:r>
              <a:rPr lang="cs-CZ" u="sng" dirty="0" smtClean="0"/>
              <a:t>složité mít eschatologii bez transcendence</a:t>
            </a:r>
            <a:r>
              <a:rPr lang="cs-CZ" dirty="0" smtClean="0"/>
              <a:t>. Po smrti Boha to jsou zatím jen větší či menší šidítka (marxismus, nacionalismus, ekologie, nejrůznější „</a:t>
            </a:r>
            <a:r>
              <a:rPr lang="cs-CZ" dirty="0" err="1" smtClean="0"/>
              <a:t>něcismy</a:t>
            </a:r>
            <a:r>
              <a:rPr lang="cs-CZ" dirty="0" smtClean="0"/>
              <a:t>“, ezoterika…).</a:t>
            </a:r>
          </a:p>
        </p:txBody>
      </p:sp>
    </p:spTree>
    <p:extLst>
      <p:ext uri="{BB962C8B-B14F-4D97-AF65-F5344CB8AC3E}">
        <p14:creationId xmlns:p14="http://schemas.microsoft.com/office/powerpoint/2010/main" val="2555496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4"/>
            <a:ext cx="10515600" cy="684742"/>
          </a:xfrm>
        </p:spPr>
        <p:txBody>
          <a:bodyPr/>
          <a:lstStyle/>
          <a:p>
            <a:r>
              <a:rPr lang="cs-CZ" dirty="0"/>
              <a:t>Vůle a víra v </a:t>
            </a:r>
            <a:r>
              <a:rPr lang="cs-CZ" dirty="0" smtClean="0"/>
              <a:t>budoucnost</a:t>
            </a:r>
            <a:br>
              <a:rPr lang="cs-CZ" dirty="0" smtClean="0"/>
            </a:br>
            <a:endParaRPr lang="cs-CZ" dirty="0"/>
          </a:p>
        </p:txBody>
      </p:sp>
      <p:sp>
        <p:nvSpPr>
          <p:cNvPr id="3" name="Zástupný symbol pro text 2"/>
          <p:cNvSpPr>
            <a:spLocks noGrp="1"/>
          </p:cNvSpPr>
          <p:nvPr>
            <p:ph type="body" sz="quarter" idx="14"/>
          </p:nvPr>
        </p:nvSpPr>
        <p:spPr>
          <a:xfrm>
            <a:off x="838200" y="923925"/>
            <a:ext cx="10715625" cy="5772152"/>
          </a:xfrm>
        </p:spPr>
        <p:txBody>
          <a:bodyPr/>
          <a:lstStyle/>
          <a:p>
            <a:r>
              <a:rPr lang="cs-CZ" sz="2400" b="1" dirty="0" smtClean="0"/>
              <a:t>Alternativy k transcendentálnímu Bohu:</a:t>
            </a:r>
          </a:p>
          <a:p>
            <a:pPr marL="800100" lvl="1" indent="-342900">
              <a:buFont typeface="Arial" panose="020B0604020202020204" pitchFamily="34" charset="0"/>
              <a:buChar char="•"/>
            </a:pPr>
            <a:r>
              <a:rPr lang="cs-CZ" sz="2200" b="1" u="sng" dirty="0" smtClean="0"/>
              <a:t>Sekulární humanismus</a:t>
            </a:r>
            <a:r>
              <a:rPr lang="cs-CZ" sz="2200" dirty="0" smtClean="0"/>
              <a:t> - přímá souvislost s právem: doktrína přirozených základních práv bez transcendentního odůvodnění. </a:t>
            </a:r>
            <a:r>
              <a:rPr lang="cs-CZ" sz="2200" u="sng" dirty="0" smtClean="0"/>
              <a:t>Slabina:</a:t>
            </a:r>
            <a:r>
              <a:rPr lang="cs-CZ" sz="2200" dirty="0" smtClean="0"/>
              <a:t> Lze vymyslet a prosazovat všelijaká práva, a ne jen lidí (zvířat, přírody, budoucích generací), tendence k protizápadnímu flagelantství.</a:t>
            </a:r>
          </a:p>
          <a:p>
            <a:pPr marL="800100" lvl="1" indent="-342900">
              <a:buFont typeface="Arial" panose="020B0604020202020204" pitchFamily="34" charset="0"/>
              <a:buChar char="•"/>
            </a:pPr>
            <a:r>
              <a:rPr lang="cs-CZ" sz="2200" b="1" u="sng" dirty="0" smtClean="0"/>
              <a:t>Nový racionální a vědecko-technický imperialismus</a:t>
            </a:r>
            <a:r>
              <a:rPr lang="cs-CZ" sz="2200" dirty="0" smtClean="0"/>
              <a:t> - blahobyt, komfort, ovládnutí světa mimo Zemi (astronautika) a přírody na Zemi. </a:t>
            </a:r>
            <a:r>
              <a:rPr lang="cs-CZ" sz="2200" u="sng" dirty="0" smtClean="0"/>
              <a:t>Slabina:</a:t>
            </a:r>
            <a:r>
              <a:rPr lang="cs-CZ" sz="2200" dirty="0" smtClean="0"/>
              <a:t> Přináší málo útěchy tváří v tvář lidské konečnosti</a:t>
            </a:r>
            <a:r>
              <a:rPr lang="cs-CZ" dirty="0" smtClean="0"/>
              <a:t>; určité jeho formy mohou tendovat k jakési nové formě fašismu.</a:t>
            </a:r>
            <a:endParaRPr lang="cs-CZ" sz="2200" dirty="0" smtClean="0"/>
          </a:p>
          <a:p>
            <a:pPr marL="800100" lvl="1" indent="-342900">
              <a:buFont typeface="Arial" panose="020B0604020202020204" pitchFamily="34" charset="0"/>
              <a:buChar char="•"/>
            </a:pPr>
            <a:r>
              <a:rPr lang="cs-CZ" b="1" u="sng" dirty="0" smtClean="0"/>
              <a:t>Sekularizované křesťanství</a:t>
            </a:r>
            <a:r>
              <a:rPr lang="cs-CZ" dirty="0" smtClean="0"/>
              <a:t> - víra jako systém sociálních vazeb, tradic a životních forem/vzorů, přinášející řád a vedoucí člověka ke klidu a pokoře. </a:t>
            </a:r>
            <a:r>
              <a:rPr lang="cs-CZ" u="sng" dirty="0" smtClean="0"/>
              <a:t>Slabina:</a:t>
            </a:r>
            <a:r>
              <a:rPr lang="cs-CZ" dirty="0" smtClean="0"/>
              <a:t> Bez pekla a života věčného slabé k uvěření a uposlechnutí.</a:t>
            </a:r>
            <a:endParaRPr lang="cs-CZ" sz="2200" dirty="0" smtClean="0"/>
          </a:p>
          <a:p>
            <a:pPr marL="800100" lvl="1" indent="-342900">
              <a:buFont typeface="Arial" panose="020B0604020202020204" pitchFamily="34" charset="0"/>
              <a:buChar char="•"/>
            </a:pPr>
            <a:endParaRPr lang="cs-CZ" sz="2200" dirty="0" smtClean="0"/>
          </a:p>
          <a:p>
            <a:pPr marL="800100" lvl="1" indent="-342900">
              <a:buFont typeface="Arial" panose="020B0604020202020204" pitchFamily="34" charset="0"/>
              <a:buChar char="•"/>
            </a:pPr>
            <a:endParaRPr lang="cs-CZ" dirty="0" smtClean="0"/>
          </a:p>
        </p:txBody>
      </p:sp>
    </p:spTree>
    <p:extLst>
      <p:ext uri="{BB962C8B-B14F-4D97-AF65-F5344CB8AC3E}">
        <p14:creationId xmlns:p14="http://schemas.microsoft.com/office/powerpoint/2010/main" val="3307723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Závěr: Úkoly pro zítřek</a:t>
            </a:r>
            <a:br>
              <a:rPr lang="cs-CZ" dirty="0" smtClean="0"/>
            </a:br>
            <a:endParaRPr lang="cs-CZ" dirty="0"/>
          </a:p>
        </p:txBody>
      </p:sp>
      <p:sp>
        <p:nvSpPr>
          <p:cNvPr id="3" name="Zástupný symbol pro text 2"/>
          <p:cNvSpPr>
            <a:spLocks noGrp="1"/>
          </p:cNvSpPr>
          <p:nvPr>
            <p:ph type="body" sz="quarter" idx="14"/>
          </p:nvPr>
        </p:nvSpPr>
        <p:spPr>
          <a:xfrm>
            <a:off x="838200" y="1019175"/>
            <a:ext cx="10715625" cy="5676902"/>
          </a:xfrm>
        </p:spPr>
        <p:txBody>
          <a:bodyPr/>
          <a:lstStyle/>
          <a:p>
            <a:r>
              <a:rPr lang="cs-CZ" b="1" dirty="0" smtClean="0"/>
              <a:t>Co máme jako Západ dělat, abychom se nerozplynuli v propadlišti dějin?</a:t>
            </a:r>
          </a:p>
          <a:p>
            <a:pPr marL="342900" indent="-342900">
              <a:buFont typeface="Arial" panose="020B0604020202020204" pitchFamily="34" charset="0"/>
              <a:buChar char="•"/>
            </a:pPr>
            <a:r>
              <a:rPr lang="cs-CZ" u="sng" dirty="0" smtClean="0"/>
              <a:t>Udržet základní parametry ústavních a politických systémů</a:t>
            </a:r>
            <a:r>
              <a:rPr lang="cs-CZ" dirty="0" smtClean="0"/>
              <a:t>, udržet vládu práva a ochranu základních práv. Ale nepřehánět to s právy, která destruují funkčnost celku.</a:t>
            </a:r>
          </a:p>
          <a:p>
            <a:pPr marL="342900" indent="-342900">
              <a:buFont typeface="Arial" panose="020B0604020202020204" pitchFamily="34" charset="0"/>
              <a:buChar char="•"/>
            </a:pPr>
            <a:r>
              <a:rPr lang="cs-CZ" u="sng" dirty="0" smtClean="0"/>
              <a:t>Udržet ekonomickou, technologickou, organizační a vojenskou zdatnost.</a:t>
            </a:r>
            <a:r>
              <a:rPr lang="cs-CZ" dirty="0" smtClean="0"/>
              <a:t> </a:t>
            </a:r>
            <a:r>
              <a:rPr lang="cs-CZ" dirty="0"/>
              <a:t>Adaptovat se na nové klima, ale nezkrachovat kvůli tomu a </a:t>
            </a:r>
            <a:r>
              <a:rPr lang="cs-CZ" dirty="0" smtClean="0"/>
              <a:t>neztratit </a:t>
            </a:r>
            <a:r>
              <a:rPr lang="cs-CZ" dirty="0"/>
              <a:t>výrobní kompetenci</a:t>
            </a:r>
            <a:r>
              <a:rPr lang="cs-CZ" dirty="0" smtClean="0"/>
              <a:t>. 1) </a:t>
            </a:r>
            <a:r>
              <a:rPr lang="cs-CZ" u="sng" dirty="0" smtClean="0"/>
              <a:t>Bohatství není sprosté slovo.</a:t>
            </a:r>
            <a:r>
              <a:rPr lang="cs-CZ" dirty="0" smtClean="0"/>
              <a:t> 2) </a:t>
            </a:r>
            <a:r>
              <a:rPr lang="cs-CZ" u="sng" dirty="0" smtClean="0"/>
              <a:t>Není ostuda vést a organizovat svět.</a:t>
            </a:r>
            <a:r>
              <a:rPr lang="cs-CZ" dirty="0" smtClean="0"/>
              <a:t> 3) </a:t>
            </a:r>
            <a:r>
              <a:rPr lang="cs-CZ" u="sng" dirty="0" smtClean="0"/>
              <a:t>Nejsme ničím vinni.</a:t>
            </a:r>
          </a:p>
          <a:p>
            <a:pPr marL="342900" indent="-342900">
              <a:buFont typeface="Arial" panose="020B0604020202020204" pitchFamily="34" charset="0"/>
              <a:buChar char="•"/>
            </a:pPr>
            <a:r>
              <a:rPr lang="cs-CZ" u="sng" dirty="0" smtClean="0"/>
              <a:t>Zvládnout demografické posuny</a:t>
            </a:r>
            <a:r>
              <a:rPr lang="cs-CZ" dirty="0" smtClean="0"/>
              <a:t> a využít imigraci ke svému prospěchu. I starší společnost může být funkční a příjemná.</a:t>
            </a:r>
          </a:p>
          <a:p>
            <a:pPr marL="342900" indent="-342900">
              <a:buFont typeface="Arial" panose="020B0604020202020204" pitchFamily="34" charset="0"/>
              <a:buChar char="•"/>
            </a:pPr>
            <a:r>
              <a:rPr lang="cs-CZ" u="sng" dirty="0" smtClean="0"/>
              <a:t>Neztrácet víru ve smysl světa</a:t>
            </a:r>
            <a:r>
              <a:rPr lang="cs-CZ" dirty="0" smtClean="0"/>
              <a:t> a vlastní existence v něm (těžké…).</a:t>
            </a:r>
          </a:p>
        </p:txBody>
      </p:sp>
    </p:spTree>
    <p:extLst>
      <p:ext uri="{BB962C8B-B14F-4D97-AF65-F5344CB8AC3E}">
        <p14:creationId xmlns:p14="http://schemas.microsoft.com/office/powerpoint/2010/main" val="3628492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 xmlns:a16="http://schemas.microsoft.com/office/drawing/2014/main" id="{B76660B1-0ADF-53FC-B52B-FA2A36C4EDF4}"/>
              </a:ext>
            </a:extLst>
          </p:cNvPr>
          <p:cNvSpPr>
            <a:spLocks noGrp="1"/>
          </p:cNvSpPr>
          <p:nvPr>
            <p:ph type="subTitle" idx="1"/>
          </p:nvPr>
        </p:nvSpPr>
        <p:spPr>
          <a:xfrm>
            <a:off x="2209800" y="1227667"/>
            <a:ext cx="7780867" cy="4377265"/>
          </a:xfrm>
        </p:spPr>
        <p:txBody>
          <a:bodyPr anchor="ctr"/>
          <a:lstStyle/>
          <a:p>
            <a:pPr algn="ctr"/>
            <a:r>
              <a:rPr lang="cs-CZ" dirty="0" smtClean="0"/>
              <a:t>Děkuji </a:t>
            </a:r>
          </a:p>
          <a:p>
            <a:pPr algn="ctr"/>
            <a:r>
              <a:rPr lang="cs-CZ" dirty="0" smtClean="0"/>
              <a:t>za pozornost!</a:t>
            </a:r>
          </a:p>
        </p:txBody>
      </p:sp>
    </p:spTree>
    <p:extLst>
      <p:ext uri="{BB962C8B-B14F-4D97-AF65-F5344CB8AC3E}">
        <p14:creationId xmlns:p14="http://schemas.microsoft.com/office/powerpoint/2010/main" val="206519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Úvod: Povaha Moci</a:t>
            </a:r>
            <a:endParaRPr lang="cs-CZ" dirty="0"/>
          </a:p>
        </p:txBody>
      </p:sp>
      <p:sp>
        <p:nvSpPr>
          <p:cNvPr id="3" name="Zástupný symbol pro text 2"/>
          <p:cNvSpPr>
            <a:spLocks noGrp="1"/>
          </p:cNvSpPr>
          <p:nvPr>
            <p:ph type="body" sz="quarter" idx="14"/>
          </p:nvPr>
        </p:nvSpPr>
        <p:spPr>
          <a:xfrm>
            <a:off x="838200" y="1114425"/>
            <a:ext cx="10715625" cy="5581652"/>
          </a:xfrm>
        </p:spPr>
        <p:txBody>
          <a:bodyPr/>
          <a:lstStyle/>
          <a:p>
            <a:r>
              <a:rPr lang="cs-CZ" b="1" dirty="0" smtClean="0"/>
              <a:t>Z čeho se rodí moc?</a:t>
            </a:r>
          </a:p>
          <a:p>
            <a:pPr marL="514350" indent="-514350">
              <a:buFont typeface="Arial" panose="020B0604020202020204" pitchFamily="34" charset="0"/>
              <a:buChar char="•"/>
            </a:pPr>
            <a:r>
              <a:rPr lang="cs-CZ" b="1" u="sng" dirty="0" smtClean="0"/>
              <a:t>Zdroje</a:t>
            </a:r>
            <a:r>
              <a:rPr lang="cs-CZ" dirty="0" smtClean="0"/>
              <a:t> (lidé, území, přírodní zdroje) – </a:t>
            </a:r>
            <a:r>
              <a:rPr lang="cs-CZ" u="sng" dirty="0" smtClean="0"/>
              <a:t>velmoci</a:t>
            </a:r>
            <a:r>
              <a:rPr lang="cs-CZ" dirty="0" smtClean="0"/>
              <a:t> mají k dispozici </a:t>
            </a:r>
            <a:r>
              <a:rPr lang="cs-CZ" u="sng" dirty="0" smtClean="0"/>
              <a:t>velké zdroje</a:t>
            </a:r>
            <a:r>
              <a:rPr lang="cs-CZ" dirty="0" smtClean="0"/>
              <a:t>, a pokud nemají, nakonec začnou mít problém (Paul Kennedy: Vzestup a pád velmocí).</a:t>
            </a:r>
          </a:p>
          <a:p>
            <a:pPr marL="514350" indent="-514350">
              <a:buFont typeface="Arial" panose="020B0604020202020204" pitchFamily="34" charset="0"/>
              <a:buChar char="•"/>
            </a:pPr>
            <a:r>
              <a:rPr lang="cs-CZ" b="1" u="sng" dirty="0" smtClean="0"/>
              <a:t>Organizace</a:t>
            </a:r>
            <a:r>
              <a:rPr lang="cs-CZ" dirty="0" smtClean="0"/>
              <a:t> (lidé, území, přírodní zdroje musí tvořit funkční, akceschopný celek) – klíčová role </a:t>
            </a:r>
            <a:r>
              <a:rPr lang="cs-CZ" u="sng" dirty="0" smtClean="0"/>
              <a:t>managementu zdrojů</a:t>
            </a:r>
            <a:r>
              <a:rPr lang="cs-CZ" dirty="0" smtClean="0"/>
              <a:t> (věda, technologie, organizace, efektivita produkce); za běžných okolností nejlépe funguje </a:t>
            </a:r>
            <a:r>
              <a:rPr lang="cs-CZ" u="sng" dirty="0" smtClean="0"/>
              <a:t>trh</a:t>
            </a:r>
            <a:r>
              <a:rPr lang="cs-CZ" dirty="0" smtClean="0"/>
              <a:t>, ale někdy může být dočasně potřeba </a:t>
            </a:r>
            <a:r>
              <a:rPr lang="cs-CZ" u="sng" dirty="0" smtClean="0"/>
              <a:t>řízená ekonomika či cílená politika</a:t>
            </a:r>
            <a:r>
              <a:rPr lang="cs-CZ" dirty="0" smtClean="0"/>
              <a:t> (projekt Manhattan, NASA, katastrofy, klima?).</a:t>
            </a:r>
          </a:p>
          <a:p>
            <a:pPr marL="514350" indent="-514350">
              <a:buFont typeface="Arial" panose="020B0604020202020204" pitchFamily="34" charset="0"/>
              <a:buChar char="•"/>
            </a:pPr>
            <a:r>
              <a:rPr lang="cs-CZ" b="1" u="sng" dirty="0" smtClean="0"/>
              <a:t>Vůle</a:t>
            </a:r>
            <a:r>
              <a:rPr lang="cs-CZ" dirty="0" smtClean="0"/>
              <a:t> (chtít vtisknout světu svou pečeť) – zdrojů a organizace je třeba </a:t>
            </a:r>
            <a:r>
              <a:rPr lang="cs-CZ" u="sng" dirty="0" smtClean="0"/>
              <a:t>užít</a:t>
            </a:r>
            <a:r>
              <a:rPr lang="cs-CZ" dirty="0" smtClean="0"/>
              <a:t> (impéria nadvlády X impéria blahobytu; aktivita/expanze X izolacionismus).</a:t>
            </a:r>
          </a:p>
        </p:txBody>
      </p:sp>
    </p:spTree>
    <p:extLst>
      <p:ext uri="{BB962C8B-B14F-4D97-AF65-F5344CB8AC3E}">
        <p14:creationId xmlns:p14="http://schemas.microsoft.com/office/powerpoint/2010/main" val="288792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Úvod: Povaha Moci</a:t>
            </a:r>
            <a:endParaRPr lang="cs-CZ" dirty="0"/>
          </a:p>
        </p:txBody>
      </p:sp>
      <p:sp>
        <p:nvSpPr>
          <p:cNvPr id="3" name="Zástupný symbol pro text 2"/>
          <p:cNvSpPr>
            <a:spLocks noGrp="1"/>
          </p:cNvSpPr>
          <p:nvPr>
            <p:ph type="body" sz="quarter" idx="14"/>
          </p:nvPr>
        </p:nvSpPr>
        <p:spPr>
          <a:xfrm>
            <a:off x="838200" y="1114425"/>
            <a:ext cx="10715625" cy="5581652"/>
          </a:xfrm>
        </p:spPr>
        <p:txBody>
          <a:bodyPr/>
          <a:lstStyle/>
          <a:p>
            <a:r>
              <a:rPr lang="cs-CZ" b="1" dirty="0" smtClean="0"/>
              <a:t>Moc a právo:</a:t>
            </a:r>
          </a:p>
          <a:p>
            <a:pPr marL="514350" indent="-514350">
              <a:buFont typeface="Arial" panose="020B0604020202020204" pitchFamily="34" charset="0"/>
              <a:buChar char="•"/>
            </a:pPr>
            <a:r>
              <a:rPr lang="cs-CZ" u="sng" dirty="0" smtClean="0"/>
              <a:t>Právo stanoví, jak lze a jak nelze využívat zdroje </a:t>
            </a:r>
            <a:r>
              <a:rPr lang="cs-CZ" dirty="0" smtClean="0"/>
              <a:t>(pracovní právo, využití přírodních zdrojů a ochrana přírody, zajištění základních potřeb – energie, potraviny aj.)</a:t>
            </a:r>
          </a:p>
          <a:p>
            <a:pPr marL="514350" indent="-514350">
              <a:buFont typeface="Arial" panose="020B0604020202020204" pitchFamily="34" charset="0"/>
              <a:buChar char="•"/>
            </a:pPr>
            <a:r>
              <a:rPr lang="cs-CZ" u="sng" dirty="0" smtClean="0"/>
              <a:t>Právo stanoví přípustné formy organizace zdrojů</a:t>
            </a:r>
            <a:r>
              <a:rPr lang="cs-CZ" dirty="0" smtClean="0"/>
              <a:t> (ochrana vlastnictví; pravidla obchodu a výroby; motivace k aktivitě, kreativitě a rozvoji technologií; přerozdělování, zahálka; státní rozvojové politiky)</a:t>
            </a:r>
          </a:p>
          <a:p>
            <a:pPr marL="514350" indent="-514350">
              <a:buFont typeface="Arial" panose="020B0604020202020204" pitchFamily="34" charset="0"/>
              <a:buChar char="•"/>
            </a:pPr>
            <a:r>
              <a:rPr lang="cs-CZ" u="sng" dirty="0" smtClean="0"/>
              <a:t>Právo spoluvytváří státní/společenskou/civilizační ideologii</a:t>
            </a:r>
            <a:r>
              <a:rPr lang="cs-CZ" dirty="0" smtClean="0"/>
              <a:t> (individualismus, kolektivismus, nacionalismus, kosmopolitismus, expanze, pasivita, eschatologie transcendentální i světské, pojímání práv a povinností jednotlivce)</a:t>
            </a:r>
          </a:p>
        </p:txBody>
      </p:sp>
    </p:spTree>
    <p:extLst>
      <p:ext uri="{BB962C8B-B14F-4D97-AF65-F5344CB8AC3E}">
        <p14:creationId xmlns:p14="http://schemas.microsoft.com/office/powerpoint/2010/main" val="2784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Úvod: Povaha Moci</a:t>
            </a:r>
            <a:endParaRPr lang="cs-CZ" dirty="0"/>
          </a:p>
        </p:txBody>
      </p:sp>
      <p:sp>
        <p:nvSpPr>
          <p:cNvPr id="3" name="Zástupný symbol pro text 2"/>
          <p:cNvSpPr>
            <a:spLocks noGrp="1"/>
          </p:cNvSpPr>
          <p:nvPr>
            <p:ph type="body" sz="quarter" idx="14"/>
          </p:nvPr>
        </p:nvSpPr>
        <p:spPr>
          <a:xfrm>
            <a:off x="838200" y="962025"/>
            <a:ext cx="10715625" cy="5734052"/>
          </a:xfrm>
        </p:spPr>
        <p:txBody>
          <a:bodyPr/>
          <a:lstStyle/>
          <a:p>
            <a:r>
              <a:rPr lang="cs-CZ" b="1" dirty="0" smtClean="0"/>
              <a:t>Mocenská pozice Západu </a:t>
            </a:r>
            <a:r>
              <a:rPr lang="cs-CZ" dirty="0" smtClean="0"/>
              <a:t>(Evropa, USA/Kanada, Austrálie/Nový Zéland):</a:t>
            </a:r>
          </a:p>
          <a:p>
            <a:pPr marL="514350" indent="-514350">
              <a:buFont typeface="Arial" panose="020B0604020202020204" pitchFamily="34" charset="0"/>
              <a:buChar char="•"/>
            </a:pPr>
            <a:r>
              <a:rPr lang="cs-CZ" dirty="0" smtClean="0"/>
              <a:t>Má úctyhodné </a:t>
            </a:r>
            <a:r>
              <a:rPr lang="cs-CZ" u="sng" dirty="0" smtClean="0"/>
              <a:t>předchůdce a ideové kořeny</a:t>
            </a:r>
            <a:r>
              <a:rPr lang="cs-CZ" dirty="0" smtClean="0"/>
              <a:t> – obchodní systém řeckých osad, pak </a:t>
            </a:r>
            <a:r>
              <a:rPr lang="cs-CZ" u="sng" dirty="0" smtClean="0"/>
              <a:t>římské impérium;</a:t>
            </a:r>
            <a:r>
              <a:rPr lang="cs-CZ" dirty="0" smtClean="0"/>
              <a:t> ideologie </a:t>
            </a:r>
            <a:r>
              <a:rPr lang="cs-CZ" dirty="0" err="1" smtClean="0"/>
              <a:t>řecko</a:t>
            </a:r>
            <a:r>
              <a:rPr lang="cs-CZ" dirty="0" smtClean="0"/>
              <a:t>(myšlení)-</a:t>
            </a:r>
            <a:r>
              <a:rPr lang="cs-CZ" dirty="0" err="1" smtClean="0"/>
              <a:t>římsko</a:t>
            </a:r>
            <a:r>
              <a:rPr lang="cs-CZ" dirty="0" smtClean="0"/>
              <a:t>(právo)-křesťanská(eschatologie).</a:t>
            </a:r>
          </a:p>
          <a:p>
            <a:pPr marL="514350" indent="-514350">
              <a:buFont typeface="Arial" panose="020B0604020202020204" pitchFamily="34" charset="0"/>
              <a:buChar char="•"/>
            </a:pPr>
            <a:r>
              <a:rPr lang="cs-CZ" dirty="0" smtClean="0"/>
              <a:t>Do zámořských objevů (přelom 15. a 16. století) </a:t>
            </a:r>
            <a:r>
              <a:rPr lang="cs-CZ" u="sng" dirty="0" smtClean="0"/>
              <a:t>jen jedno z civilizačních center</a:t>
            </a:r>
            <a:r>
              <a:rPr lang="cs-CZ" dirty="0" smtClean="0"/>
              <a:t>, a ne vždy to nejvíc napřed (jiná centra: Čína již od starověku, islám mezi 6. a ca 13. stoletím, zajímavá i Indie; zbytek světa bezvýznamný – Amerika, Afrika).</a:t>
            </a:r>
          </a:p>
          <a:p>
            <a:pPr marL="514350" indent="-514350">
              <a:buFont typeface="Arial" panose="020B0604020202020204" pitchFamily="34" charset="0"/>
              <a:buChar char="•"/>
            </a:pPr>
            <a:r>
              <a:rPr lang="cs-CZ" dirty="0" smtClean="0"/>
              <a:t>1500 až 1900 </a:t>
            </a:r>
            <a:r>
              <a:rPr lang="cs-CZ" u="sng" dirty="0" smtClean="0"/>
              <a:t>hegemonie Západu a úpadek konkurenčních center</a:t>
            </a:r>
            <a:r>
              <a:rPr lang="cs-CZ" dirty="0" smtClean="0"/>
              <a:t> (Číny a islámu). Totální expanze </a:t>
            </a:r>
            <a:r>
              <a:rPr lang="cs-CZ" u="sng" dirty="0" smtClean="0"/>
              <a:t>tvrdou</a:t>
            </a:r>
            <a:r>
              <a:rPr lang="cs-CZ" dirty="0" smtClean="0"/>
              <a:t> i </a:t>
            </a:r>
            <a:r>
              <a:rPr lang="cs-CZ" u="sng" dirty="0" smtClean="0"/>
              <a:t>měkkou</a:t>
            </a:r>
            <a:r>
              <a:rPr lang="cs-CZ" dirty="0" smtClean="0"/>
              <a:t> silou (technologie; ekonomika; organizace státu; vojenství; ideologie – křesťanský individualismus, lidská práva).</a:t>
            </a:r>
          </a:p>
        </p:txBody>
      </p:sp>
    </p:spTree>
    <p:extLst>
      <p:ext uri="{BB962C8B-B14F-4D97-AF65-F5344CB8AC3E}">
        <p14:creationId xmlns:p14="http://schemas.microsoft.com/office/powerpoint/2010/main" val="123104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endParaRPr lang="cs-CZ" dirty="0"/>
          </a:p>
        </p:txBody>
      </p:sp>
      <p:sp>
        <p:nvSpPr>
          <p:cNvPr id="3" name="Zástupný symbol pro text 2"/>
          <p:cNvSpPr>
            <a:spLocks noGrp="1"/>
          </p:cNvSpPr>
          <p:nvPr>
            <p:ph type="body" sz="quarter" idx="14"/>
          </p:nvPr>
        </p:nvSpPr>
        <p:spPr>
          <a:xfrm>
            <a:off x="838200" y="847725"/>
            <a:ext cx="10715625" cy="5848352"/>
          </a:xfrm>
        </p:spPr>
        <p:txBody>
          <a:bodyPr/>
          <a:lstStyle/>
          <a:p>
            <a:pPr marL="514350" indent="-514350">
              <a:buFont typeface="Arial" panose="020B0604020202020204" pitchFamily="34" charset="0"/>
              <a:buChar char="•"/>
            </a:pPr>
            <a:r>
              <a:rPr lang="cs-CZ" b="1" u="sng" dirty="0" smtClean="0"/>
              <a:t>Vnitřní aspekt demografie</a:t>
            </a:r>
            <a:r>
              <a:rPr lang="cs-CZ" dirty="0" smtClean="0"/>
              <a:t> (demografický strom a struktura populace) – Západ stárne, ale ostatní budou taky (zejména Čína), jen se zpožděním (islámský svět mimo Afriku, Indie, nakonec i Afrika). </a:t>
            </a:r>
            <a:r>
              <a:rPr lang="cs-CZ" u="sng" dirty="0" smtClean="0"/>
              <a:t>Řešení pro Západ: Dobrá(!!!!) imigrace.</a:t>
            </a:r>
          </a:p>
          <a:p>
            <a:pPr marL="514350" indent="-514350">
              <a:buFont typeface="Arial" panose="020B0604020202020204" pitchFamily="34" charset="0"/>
              <a:buChar char="•"/>
            </a:pPr>
            <a:r>
              <a:rPr lang="cs-CZ" dirty="0" smtClean="0"/>
              <a:t>Právo: </a:t>
            </a:r>
            <a:r>
              <a:rPr lang="cs-CZ" u="sng" dirty="0" smtClean="0"/>
              <a:t>Reagovat na rostoucí podíl starých lidí</a:t>
            </a:r>
            <a:r>
              <a:rPr lang="cs-CZ" dirty="0" smtClean="0"/>
              <a:t> (důchody, zdravotnictví, zaměstnanost, péče, armáda, kreativita, tendence k politice </a:t>
            </a:r>
            <a:r>
              <a:rPr lang="cs-CZ" dirty="0" err="1" smtClean="0"/>
              <a:t>statu</a:t>
            </a:r>
            <a:r>
              <a:rPr lang="cs-CZ" dirty="0" smtClean="0"/>
              <a:t> quo; výhoda: </a:t>
            </a:r>
            <a:r>
              <a:rPr lang="cs-CZ" dirty="0" err="1" smtClean="0"/>
              <a:t>neagresivita</a:t>
            </a:r>
            <a:r>
              <a:rPr lang="cs-CZ" dirty="0" smtClean="0"/>
              <a:t>). </a:t>
            </a:r>
          </a:p>
          <a:p>
            <a:pPr marL="514350" indent="-514350">
              <a:buFont typeface="Arial" panose="020B0604020202020204" pitchFamily="34" charset="0"/>
              <a:buChar char="•"/>
            </a:pPr>
            <a:r>
              <a:rPr lang="cs-CZ" b="1" u="sng" dirty="0" smtClean="0"/>
              <a:t>Vnější aspekt demografie</a:t>
            </a:r>
            <a:r>
              <a:rPr lang="cs-CZ" dirty="0" smtClean="0"/>
              <a:t> (poměr západní populace k populacím ostatních civilizačních okruhů) – zde Západ bude jistě slábnout, ale ani to nebude fatální (sílit budou zatím mocensky bezvýznamné regiony, zejména Afrika). </a:t>
            </a:r>
            <a:r>
              <a:rPr lang="cs-CZ" u="sng" dirty="0" smtClean="0"/>
              <a:t>Technologie!!!!</a:t>
            </a:r>
          </a:p>
          <a:p>
            <a:pPr marL="514350" indent="-514350">
              <a:buFont typeface="Arial" panose="020B0604020202020204" pitchFamily="34" charset="0"/>
              <a:buChar char="•"/>
            </a:pPr>
            <a:r>
              <a:rPr lang="cs-CZ" dirty="0" smtClean="0"/>
              <a:t>Právo: </a:t>
            </a:r>
            <a:r>
              <a:rPr lang="cs-CZ" u="sng" dirty="0" smtClean="0"/>
              <a:t>Moc s tím nenadělá</a:t>
            </a:r>
            <a:r>
              <a:rPr lang="cs-CZ" dirty="0" smtClean="0"/>
              <a:t>, je to otázka demografického přechodu (pro lidi v bohatých společnostech jsou děti „drahé“) a hodnot.</a:t>
            </a:r>
          </a:p>
        </p:txBody>
      </p:sp>
    </p:spTree>
    <p:extLst>
      <p:ext uri="{BB962C8B-B14F-4D97-AF65-F5344CB8AC3E}">
        <p14:creationId xmlns:p14="http://schemas.microsoft.com/office/powerpoint/2010/main" val="68688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endParaRPr lang="cs-CZ" dirty="0"/>
          </a:p>
        </p:txBody>
      </p:sp>
      <p:sp>
        <p:nvSpPr>
          <p:cNvPr id="3" name="Zástupný symbol pro text 2"/>
          <p:cNvSpPr>
            <a:spLocks noGrp="1"/>
          </p:cNvSpPr>
          <p:nvPr>
            <p:ph type="body" sz="quarter" idx="14"/>
          </p:nvPr>
        </p:nvSpPr>
        <p:spPr>
          <a:xfrm>
            <a:off x="838200" y="962025"/>
            <a:ext cx="10715625" cy="5734052"/>
          </a:xfrm>
        </p:spPr>
        <p:txBody>
          <a:bodyPr/>
          <a:lstStyle/>
          <a:p>
            <a:r>
              <a:rPr lang="cs-CZ" dirty="0"/>
              <a:t> </a:t>
            </a:r>
            <a:r>
              <a:rPr lang="cs-CZ" b="1" dirty="0" smtClean="0"/>
              <a:t>Podíl osob starších 65 let na celkové populaci po kontinentech (2010, 2025 a 2050)</a:t>
            </a:r>
          </a:p>
          <a:p>
            <a:endParaRPr lang="cs-CZ"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1581151"/>
            <a:ext cx="10104438"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6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endParaRPr lang="cs-CZ" dirty="0"/>
          </a:p>
        </p:txBody>
      </p:sp>
      <p:sp>
        <p:nvSpPr>
          <p:cNvPr id="3" name="Zástupný symbol pro text 2"/>
          <p:cNvSpPr>
            <a:spLocks noGrp="1"/>
          </p:cNvSpPr>
          <p:nvPr>
            <p:ph type="body" sz="quarter" idx="14"/>
          </p:nvPr>
        </p:nvSpPr>
        <p:spPr>
          <a:xfrm>
            <a:off x="838200" y="962025"/>
            <a:ext cx="10715625" cy="5734052"/>
          </a:xfrm>
        </p:spPr>
        <p:txBody>
          <a:bodyPr/>
          <a:lstStyle/>
          <a:p>
            <a:r>
              <a:rPr lang="cs-CZ" b="1" dirty="0" smtClean="0"/>
              <a:t>   Porodnost na jednotlivých kontinentech 1950-2022 a odhad do 2100</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495425"/>
            <a:ext cx="8667749" cy="48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23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2533"/>
            <a:ext cx="10515600" cy="1024467"/>
          </a:xfrm>
        </p:spPr>
        <p:txBody>
          <a:bodyPr/>
          <a:lstStyle/>
          <a:p>
            <a:r>
              <a:rPr lang="cs-CZ" dirty="0" smtClean="0"/>
              <a:t>Demografie</a:t>
            </a:r>
            <a:br>
              <a:rPr lang="cs-CZ" dirty="0" smtClean="0"/>
            </a:br>
            <a:r>
              <a:rPr lang="cs-CZ" dirty="0" smtClean="0"/>
              <a:t>   	</a:t>
            </a:r>
            <a:endParaRPr lang="cs-CZ" dirty="0"/>
          </a:p>
        </p:txBody>
      </p:sp>
      <p:sp>
        <p:nvSpPr>
          <p:cNvPr id="3" name="Zástupný symbol pro text 2"/>
          <p:cNvSpPr>
            <a:spLocks noGrp="1"/>
          </p:cNvSpPr>
          <p:nvPr>
            <p:ph type="body" sz="quarter" idx="14"/>
          </p:nvPr>
        </p:nvSpPr>
        <p:spPr>
          <a:xfrm>
            <a:off x="838200" y="809625"/>
            <a:ext cx="10715625" cy="5886452"/>
          </a:xfrm>
        </p:spPr>
        <p:txBody>
          <a:bodyPr/>
          <a:lstStyle/>
          <a:p>
            <a:r>
              <a:rPr lang="cs-CZ" dirty="0" smtClean="0"/>
              <a:t>	</a:t>
            </a:r>
            <a:r>
              <a:rPr lang="cs-CZ" b="1" dirty="0"/>
              <a:t>Nejlidnatější státy světa </a:t>
            </a:r>
            <a:r>
              <a:rPr lang="cs-CZ" b="1" dirty="0" smtClean="0"/>
              <a:t>– první desítka z roku 2000</a:t>
            </a:r>
            <a:endParaRPr lang="cs-CZ"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49" y="1368226"/>
            <a:ext cx="7950965" cy="539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48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heme/theme1.xml><?xml version="1.0" encoding="utf-8"?>
<a:theme xmlns:a="http://schemas.openxmlformats.org/drawingml/2006/main" name="Motiv Office">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zentace_šablona_úprava - jiná verze.potx  -  Jen pro čtení" id="{5EE272E9-AB3F-4E1F-8921-83551D3D8A37}" vid="{16960851-55E0-4D1A-8CA4-FCA07C1FE749}"/>
    </a:ext>
  </a:extLst>
</a:theme>
</file>

<file path=docProps/app.xml><?xml version="1.0" encoding="utf-8"?>
<Properties xmlns="http://schemas.openxmlformats.org/officeDocument/2006/extended-properties" xmlns:vt="http://schemas.openxmlformats.org/officeDocument/2006/docPropsVTypes">
  <Template>Prezentace_šablona_úprava - jiná verze</Template>
  <TotalTime>2555</TotalTime>
  <Words>1748</Words>
  <Application>Microsoft Office PowerPoint</Application>
  <PresentationFormat>Vlastní</PresentationFormat>
  <Paragraphs>121</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Office</vt:lpstr>
      <vt:lpstr> Západ – unavený hegemon   Právnické souvislosti pozdní fáze západní dominance světu</vt:lpstr>
      <vt:lpstr>Prezentace aplikace PowerPoint</vt:lpstr>
      <vt:lpstr>Úvod: Povaha Moci</vt:lpstr>
      <vt:lpstr>Úvod: Povaha Moci</vt:lpstr>
      <vt:lpstr>Úvod: Povaha Moci</vt:lpstr>
      <vt:lpstr>Demografie </vt:lpstr>
      <vt:lpstr>Demografie </vt:lpstr>
      <vt:lpstr>Demografie </vt:lpstr>
      <vt:lpstr>Demografie     </vt:lpstr>
      <vt:lpstr>Demografie     </vt:lpstr>
      <vt:lpstr>Demografie     </vt:lpstr>
      <vt:lpstr>Klima, ekonomika, Technologie </vt:lpstr>
      <vt:lpstr>Klima, ekonomika, Technologie</vt:lpstr>
      <vt:lpstr>Klima, ekonomika, Technologie</vt:lpstr>
      <vt:lpstr>Klima, ekonomika, Technologie</vt:lpstr>
      <vt:lpstr>Klima, ekonomika, Technologie</vt:lpstr>
      <vt:lpstr>Klima, ekonomika, Technologie</vt:lpstr>
      <vt:lpstr>Rivalové a civilizační identita </vt:lpstr>
      <vt:lpstr>Rivalové a civilizační identita </vt:lpstr>
      <vt:lpstr>Rivalové a civilizační identita</vt:lpstr>
      <vt:lpstr>Rivalové a civilizační identita </vt:lpstr>
      <vt:lpstr>Vůle a víra v budoucnost </vt:lpstr>
      <vt:lpstr>Vůle a víra v budoucnost </vt:lpstr>
      <vt:lpstr>Vůle a víra v budoucnost </vt:lpstr>
      <vt:lpstr>Závěr: Úkoly pro zítřek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Kapounek Tomáš Mgr. DBA</dc:creator>
  <cp:lastModifiedBy>Soudce</cp:lastModifiedBy>
  <cp:revision>153</cp:revision>
  <dcterms:created xsi:type="dcterms:W3CDTF">2023-09-14T13:04:07Z</dcterms:created>
  <dcterms:modified xsi:type="dcterms:W3CDTF">2024-04-22T21:28:45Z</dcterms:modified>
</cp:coreProperties>
</file>